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26"/>
  </p:notesMasterIdLst>
  <p:sldIdLst>
    <p:sldId id="260" r:id="rId2"/>
    <p:sldId id="284" r:id="rId3"/>
    <p:sldId id="286" r:id="rId4"/>
    <p:sldId id="335" r:id="rId5"/>
    <p:sldId id="367" r:id="rId6"/>
    <p:sldId id="342" r:id="rId7"/>
    <p:sldId id="366" r:id="rId8"/>
    <p:sldId id="369" r:id="rId9"/>
    <p:sldId id="370" r:id="rId10"/>
    <p:sldId id="372" r:id="rId11"/>
    <p:sldId id="365" r:id="rId12"/>
    <p:sldId id="350" r:id="rId13"/>
    <p:sldId id="351" r:id="rId14"/>
    <p:sldId id="290" r:id="rId15"/>
    <p:sldId id="356" r:id="rId16"/>
    <p:sldId id="373" r:id="rId17"/>
    <p:sldId id="292" r:id="rId18"/>
    <p:sldId id="339" r:id="rId19"/>
    <p:sldId id="371" r:id="rId20"/>
    <p:sldId id="353" r:id="rId21"/>
    <p:sldId id="336" r:id="rId22"/>
    <p:sldId id="354" r:id="rId23"/>
    <p:sldId id="333" r:id="rId24"/>
    <p:sldId id="31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DCF5A6-0142-4B8C-B423-79DA592C3829}" v="415" dt="2018-10-29T17:18:30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1" autoAdjust="0"/>
    <p:restoredTop sz="94643"/>
  </p:normalViewPr>
  <p:slideViewPr>
    <p:cSldViewPr snapToGrid="0" snapToObjects="1">
      <p:cViewPr varScale="1">
        <p:scale>
          <a:sx n="101" d="100"/>
          <a:sy n="101" d="100"/>
        </p:scale>
        <p:origin x="13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est User" userId="S::urn:spo:anon#9887c0e72e2ad9f1442bc8ce532d4d5cae8b07aa53a31b1b40bf8d02d8f18d6c::" providerId="AD" clId="Web-{975A9307-2C68-4830-BEA0-B3A11AB5CC80}"/>
    <pc:docChg chg="addSld delSld modSld">
      <pc:chgData name="Guest User" userId="S::urn:spo:anon#9887c0e72e2ad9f1442bc8ce532d4d5cae8b07aa53a31b1b40bf8d02d8f18d6c::" providerId="AD" clId="Web-{975A9307-2C68-4830-BEA0-B3A11AB5CC80}" dt="2018-10-29T16:56:35.224" v="1580" actId="20577"/>
      <pc:docMkLst>
        <pc:docMk/>
      </pc:docMkLst>
      <pc:sldChg chg="del">
        <pc:chgData name="Guest User" userId="S::urn:spo:anon#9887c0e72e2ad9f1442bc8ce532d4d5cae8b07aa53a31b1b40bf8d02d8f18d6c::" providerId="AD" clId="Web-{975A9307-2C68-4830-BEA0-B3A11AB5CC80}" dt="2018-10-29T13:39:19.365" v="610"/>
        <pc:sldMkLst>
          <pc:docMk/>
          <pc:sldMk cId="1504198258" sldId="348"/>
        </pc:sldMkLst>
      </pc:sldChg>
      <pc:sldChg chg="modSp del">
        <pc:chgData name="Guest User" userId="S::urn:spo:anon#9887c0e72e2ad9f1442bc8ce532d4d5cae8b07aa53a31b1b40bf8d02d8f18d6c::" providerId="AD" clId="Web-{975A9307-2C68-4830-BEA0-B3A11AB5CC80}" dt="2018-10-29T16:47:53.981" v="1345"/>
        <pc:sldMkLst>
          <pc:docMk/>
          <pc:sldMk cId="3111270355" sldId="355"/>
        </pc:sldMkLst>
        <pc:spChg chg="mod">
          <ac:chgData name="Guest User" userId="S::urn:spo:anon#9887c0e72e2ad9f1442bc8ce532d4d5cae8b07aa53a31b1b40bf8d02d8f18d6c::" providerId="AD" clId="Web-{975A9307-2C68-4830-BEA0-B3A11AB5CC80}" dt="2018-10-29T13:37:16.535" v="605" actId="20577"/>
          <ac:spMkLst>
            <pc:docMk/>
            <pc:sldMk cId="3111270355" sldId="355"/>
            <ac:spMk id="3" creationId="{294F4F32-3CC2-4FF8-B43B-85F6F43F0ABA}"/>
          </ac:spMkLst>
        </pc:spChg>
      </pc:sldChg>
      <pc:sldChg chg="new del">
        <pc:chgData name="Guest User" userId="S::urn:spo:anon#9887c0e72e2ad9f1442bc8ce532d4d5cae8b07aa53a31b1b40bf8d02d8f18d6c::" providerId="AD" clId="Web-{975A9307-2C68-4830-BEA0-B3A11AB5CC80}" dt="2018-10-29T13:38:43.036" v="608"/>
        <pc:sldMkLst>
          <pc:docMk/>
          <pc:sldMk cId="3431094326" sldId="364"/>
        </pc:sldMkLst>
      </pc:sldChg>
      <pc:sldChg chg="modSp add replId">
        <pc:chgData name="Guest User" userId="S::urn:spo:anon#9887c0e72e2ad9f1442bc8ce532d4d5cae8b07aa53a31b1b40bf8d02d8f18d6c::" providerId="AD" clId="Web-{975A9307-2C68-4830-BEA0-B3A11AB5CC80}" dt="2018-10-29T13:54:03.007" v="766" actId="20577"/>
        <pc:sldMkLst>
          <pc:docMk/>
          <pc:sldMk cId="2852542919" sldId="365"/>
        </pc:sldMkLst>
        <pc:spChg chg="mod">
          <ac:chgData name="Guest User" userId="S::urn:spo:anon#9887c0e72e2ad9f1442bc8ce532d4d5cae8b07aa53a31b1b40bf8d02d8f18d6c::" providerId="AD" clId="Web-{975A9307-2C68-4830-BEA0-B3A11AB5CC80}" dt="2018-10-29T13:54:03.007" v="766" actId="20577"/>
          <ac:spMkLst>
            <pc:docMk/>
            <pc:sldMk cId="2852542919" sldId="365"/>
            <ac:spMk id="9" creationId="{F1787AFE-C527-49AA-A648-9B664A558774}"/>
          </ac:spMkLst>
        </pc:spChg>
      </pc:sldChg>
      <pc:sldChg chg="addSp modSp add replId">
        <pc:chgData name="Guest User" userId="S::urn:spo:anon#9887c0e72e2ad9f1442bc8ce532d4d5cae8b07aa53a31b1b40bf8d02d8f18d6c::" providerId="AD" clId="Web-{975A9307-2C68-4830-BEA0-B3A11AB5CC80}" dt="2018-10-29T16:56:34.022" v="1578" actId="20577"/>
        <pc:sldMkLst>
          <pc:docMk/>
          <pc:sldMk cId="2638430251" sldId="366"/>
        </pc:sldMkLst>
        <pc:spChg chg="mod">
          <ac:chgData name="Guest User" userId="S::urn:spo:anon#9887c0e72e2ad9f1442bc8ce532d4d5cae8b07aa53a31b1b40bf8d02d8f18d6c::" providerId="AD" clId="Web-{975A9307-2C68-4830-BEA0-B3A11AB5CC80}" dt="2018-10-29T16:44:04.940" v="1332" actId="20577"/>
          <ac:spMkLst>
            <pc:docMk/>
            <pc:sldMk cId="2638430251" sldId="366"/>
            <ac:spMk id="2" creationId="{DF159B77-9770-4C1F-8D68-502A7C26488E}"/>
          </ac:spMkLst>
        </pc:spChg>
        <pc:spChg chg="mod">
          <ac:chgData name="Guest User" userId="S::urn:spo:anon#9887c0e72e2ad9f1442bc8ce532d4d5cae8b07aa53a31b1b40bf8d02d8f18d6c::" providerId="AD" clId="Web-{975A9307-2C68-4830-BEA0-B3A11AB5CC80}" dt="2018-10-29T16:56:34.022" v="1578" actId="20577"/>
          <ac:spMkLst>
            <pc:docMk/>
            <pc:sldMk cId="2638430251" sldId="366"/>
            <ac:spMk id="3" creationId="{294F4F32-3CC2-4FF8-B43B-85F6F43F0ABA}"/>
          </ac:spMkLst>
        </pc:spChg>
        <pc:picChg chg="add mod modCrop">
          <ac:chgData name="Guest User" userId="S::urn:spo:anon#9887c0e72e2ad9f1442bc8ce532d4d5cae8b07aa53a31b1b40bf8d02d8f18d6c::" providerId="AD" clId="Web-{975A9307-2C68-4830-BEA0-B3A11AB5CC80}" dt="2018-10-29T16:41:37.543" v="1284" actId="1076"/>
          <ac:picMkLst>
            <pc:docMk/>
            <pc:sldMk cId="2638430251" sldId="366"/>
            <ac:picMk id="4" creationId="{DA0C727A-2F6A-4C46-AC12-C2E5D4085134}"/>
          </ac:picMkLst>
        </pc:picChg>
      </pc:sldChg>
      <pc:sldChg chg="addSp new del">
        <pc:chgData name="Guest User" userId="S::urn:spo:anon#9887c0e72e2ad9f1442bc8ce532d4d5cae8b07aa53a31b1b40bf8d02d8f18d6c::" providerId="AD" clId="Web-{975A9307-2C68-4830-BEA0-B3A11AB5CC80}" dt="2018-10-29T16:29:24.916" v="953"/>
        <pc:sldMkLst>
          <pc:docMk/>
          <pc:sldMk cId="1344356966" sldId="368"/>
        </pc:sldMkLst>
        <pc:spChg chg="add">
          <ac:chgData name="Guest User" userId="S::urn:spo:anon#9887c0e72e2ad9f1442bc8ce532d4d5cae8b07aa53a31b1b40bf8d02d8f18d6c::" providerId="AD" clId="Web-{975A9307-2C68-4830-BEA0-B3A11AB5CC80}" dt="2018-10-29T16:28:54.149" v="951"/>
          <ac:spMkLst>
            <pc:docMk/>
            <pc:sldMk cId="1344356966" sldId="368"/>
            <ac:spMk id="5" creationId="{B5ABF591-F447-4A8A-98F4-F415E05817CD}"/>
          </ac:spMkLst>
        </pc:spChg>
      </pc:sldChg>
      <pc:sldChg chg="addSp modSp add replId">
        <pc:chgData name="Guest User" userId="S::urn:spo:anon#9887c0e72e2ad9f1442bc8ce532d4d5cae8b07aa53a31b1b40bf8d02d8f18d6c::" providerId="AD" clId="Web-{975A9307-2C68-4830-BEA0-B3A11AB5CC80}" dt="2018-10-29T16:43:55.283" v="1312" actId="20577"/>
        <pc:sldMkLst>
          <pc:docMk/>
          <pc:sldMk cId="1379820453" sldId="369"/>
        </pc:sldMkLst>
        <pc:spChg chg="mod">
          <ac:chgData name="Guest User" userId="S::urn:spo:anon#9887c0e72e2ad9f1442bc8ce532d4d5cae8b07aa53a31b1b40bf8d02d8f18d6c::" providerId="AD" clId="Web-{975A9307-2C68-4830-BEA0-B3A11AB5CC80}" dt="2018-10-29T16:43:55.283" v="1312" actId="20577"/>
          <ac:spMkLst>
            <pc:docMk/>
            <pc:sldMk cId="1379820453" sldId="369"/>
            <ac:spMk id="2" creationId="{DF159B77-9770-4C1F-8D68-502A7C26488E}"/>
          </ac:spMkLst>
        </pc:spChg>
        <pc:spChg chg="mod">
          <ac:chgData name="Guest User" userId="S::urn:spo:anon#9887c0e72e2ad9f1442bc8ce532d4d5cae8b07aa53a31b1b40bf8d02d8f18d6c::" providerId="AD" clId="Web-{975A9307-2C68-4830-BEA0-B3A11AB5CC80}" dt="2018-10-29T16:41:57.965" v="1291" actId="20577"/>
          <ac:spMkLst>
            <pc:docMk/>
            <pc:sldMk cId="1379820453" sldId="369"/>
            <ac:spMk id="3" creationId="{294F4F32-3CC2-4FF8-B43B-85F6F43F0ABA}"/>
          </ac:spMkLst>
        </pc:spChg>
        <pc:picChg chg="add mod">
          <ac:chgData name="Guest User" userId="S::urn:spo:anon#9887c0e72e2ad9f1442bc8ce532d4d5cae8b07aa53a31b1b40bf8d02d8f18d6c::" providerId="AD" clId="Web-{975A9307-2C68-4830-BEA0-B3A11AB5CC80}" dt="2018-10-29T16:43:44.470" v="1298" actId="1076"/>
          <ac:picMkLst>
            <pc:docMk/>
            <pc:sldMk cId="1379820453" sldId="369"/>
            <ac:picMk id="4" creationId="{7F442920-3DCF-45C4-B2D0-34DD3BA70F35}"/>
          </ac:picMkLst>
        </pc:picChg>
      </pc:sldChg>
      <pc:sldChg chg="addSp delSp modSp add replId">
        <pc:chgData name="Guest User" userId="S::urn:spo:anon#9887c0e72e2ad9f1442bc8ce532d4d5cae8b07aa53a31b1b40bf8d02d8f18d6c::" providerId="AD" clId="Web-{975A9307-2C68-4830-BEA0-B3A11AB5CC80}" dt="2018-10-29T16:54:49.391" v="1408" actId="20577"/>
        <pc:sldMkLst>
          <pc:docMk/>
          <pc:sldMk cId="644076859" sldId="370"/>
        </pc:sldMkLst>
        <pc:spChg chg="mod">
          <ac:chgData name="Guest User" userId="S::urn:spo:anon#9887c0e72e2ad9f1442bc8ce532d4d5cae8b07aa53a31b1b40bf8d02d8f18d6c::" providerId="AD" clId="Web-{975A9307-2C68-4830-BEA0-B3A11AB5CC80}" dt="2018-10-29T16:54:49.391" v="1408" actId="20577"/>
          <ac:spMkLst>
            <pc:docMk/>
            <pc:sldMk cId="644076859" sldId="370"/>
            <ac:spMk id="2" creationId="{DF159B77-9770-4C1F-8D68-502A7C26488E}"/>
          </ac:spMkLst>
        </pc:spChg>
        <pc:spChg chg="mod">
          <ac:chgData name="Guest User" userId="S::urn:spo:anon#9887c0e72e2ad9f1442bc8ce532d4d5cae8b07aa53a31b1b40bf8d02d8f18d6c::" providerId="AD" clId="Web-{975A9307-2C68-4830-BEA0-B3A11AB5CC80}" dt="2018-10-29T16:44:37.504" v="1339" actId="20577"/>
          <ac:spMkLst>
            <pc:docMk/>
            <pc:sldMk cId="644076859" sldId="370"/>
            <ac:spMk id="3" creationId="{294F4F32-3CC2-4FF8-B43B-85F6F43F0ABA}"/>
          </ac:spMkLst>
        </pc:spChg>
        <pc:picChg chg="add mod">
          <ac:chgData name="Guest User" userId="S::urn:spo:anon#9887c0e72e2ad9f1442bc8ce532d4d5cae8b07aa53a31b1b40bf8d02d8f18d6c::" providerId="AD" clId="Web-{975A9307-2C68-4830-BEA0-B3A11AB5CC80}" dt="2018-10-29T16:47:27.324" v="1344" actId="1076"/>
          <ac:picMkLst>
            <pc:docMk/>
            <pc:sldMk cId="644076859" sldId="370"/>
            <ac:picMk id="4" creationId="{B70B77B3-660F-4C82-9E70-F846216BECCE}"/>
          </ac:picMkLst>
        </pc:picChg>
        <pc:picChg chg="add del mod">
          <ac:chgData name="Guest User" userId="S::urn:spo:anon#9887c0e72e2ad9f1442bc8ce532d4d5cae8b07aa53a31b1b40bf8d02d8f18d6c::" providerId="AD" clId="Web-{975A9307-2C68-4830-BEA0-B3A11AB5CC80}" dt="2018-10-29T16:54:40.609" v="1394"/>
          <ac:picMkLst>
            <pc:docMk/>
            <pc:sldMk cId="644076859" sldId="370"/>
            <ac:picMk id="6" creationId="{3738A39A-6E25-47A6-B6D1-9776608E4381}"/>
          </ac:picMkLst>
        </pc:picChg>
      </pc:sldChg>
      <pc:sldChg chg="delSp modSp add replId">
        <pc:chgData name="Guest User" userId="S::urn:spo:anon#9887c0e72e2ad9f1442bc8ce532d4d5cae8b07aa53a31b1b40bf8d02d8f18d6c::" providerId="AD" clId="Web-{975A9307-2C68-4830-BEA0-B3A11AB5CC80}" dt="2018-10-29T16:55:40.752" v="1547" actId="20577"/>
        <pc:sldMkLst>
          <pc:docMk/>
          <pc:sldMk cId="3968327117" sldId="372"/>
        </pc:sldMkLst>
        <pc:spChg chg="mod">
          <ac:chgData name="Guest User" userId="S::urn:spo:anon#9887c0e72e2ad9f1442bc8ce532d4d5cae8b07aa53a31b1b40bf8d02d8f18d6c::" providerId="AD" clId="Web-{975A9307-2C68-4830-BEA0-B3A11AB5CC80}" dt="2018-10-29T16:55:06.266" v="1428" actId="20577"/>
          <ac:spMkLst>
            <pc:docMk/>
            <pc:sldMk cId="3968327117" sldId="372"/>
            <ac:spMk id="2" creationId="{DF159B77-9770-4C1F-8D68-502A7C26488E}"/>
          </ac:spMkLst>
        </pc:spChg>
        <pc:spChg chg="mod">
          <ac:chgData name="Guest User" userId="S::urn:spo:anon#9887c0e72e2ad9f1442bc8ce532d4d5cae8b07aa53a31b1b40bf8d02d8f18d6c::" providerId="AD" clId="Web-{975A9307-2C68-4830-BEA0-B3A11AB5CC80}" dt="2018-10-29T16:55:40.752" v="1547" actId="20577"/>
          <ac:spMkLst>
            <pc:docMk/>
            <pc:sldMk cId="3968327117" sldId="372"/>
            <ac:spMk id="3" creationId="{294F4F32-3CC2-4FF8-B43B-85F6F43F0ABA}"/>
          </ac:spMkLst>
        </pc:spChg>
        <pc:picChg chg="del">
          <ac:chgData name="Guest User" userId="S::urn:spo:anon#9887c0e72e2ad9f1442bc8ce532d4d5cae8b07aa53a31b1b40bf8d02d8f18d6c::" providerId="AD" clId="Web-{975A9307-2C68-4830-BEA0-B3A11AB5CC80}" dt="2018-10-29T16:55:32.627" v="1530"/>
          <ac:picMkLst>
            <pc:docMk/>
            <pc:sldMk cId="3968327117" sldId="372"/>
            <ac:picMk id="4" creationId="{B70B77B3-660F-4C82-9E70-F846216BECCE}"/>
          </ac:picMkLst>
        </pc:picChg>
      </pc:sldChg>
    </pc:docChg>
  </pc:docChgLst>
  <pc:docChgLst>
    <pc:chgData name="Don Dailey" userId="3342ba4d-c330-458d-8155-cc0e7cebf7c5" providerId="ADAL" clId="{36D647F5-C289-49AB-8E55-622B8417C661}"/>
    <pc:docChg chg="custSel addSld delSld modSld sldOrd">
      <pc:chgData name="Don Dailey" userId="3342ba4d-c330-458d-8155-cc0e7cebf7c5" providerId="ADAL" clId="{36D647F5-C289-49AB-8E55-622B8417C661}" dt="2018-10-29T17:18:30.973" v="566" actId="113"/>
      <pc:docMkLst>
        <pc:docMk/>
      </pc:docMkLst>
      <pc:sldChg chg="modSp">
        <pc:chgData name="Don Dailey" userId="3342ba4d-c330-458d-8155-cc0e7cebf7c5" providerId="ADAL" clId="{36D647F5-C289-49AB-8E55-622B8417C661}" dt="2018-10-29T12:02:32.781" v="6" actId="20577"/>
        <pc:sldMkLst>
          <pc:docMk/>
          <pc:sldMk cId="1698903729" sldId="260"/>
        </pc:sldMkLst>
        <pc:spChg chg="mod">
          <ac:chgData name="Don Dailey" userId="3342ba4d-c330-458d-8155-cc0e7cebf7c5" providerId="ADAL" clId="{36D647F5-C289-49AB-8E55-622B8417C661}" dt="2018-10-29T12:02:32.781" v="6" actId="20577"/>
          <ac:spMkLst>
            <pc:docMk/>
            <pc:sldMk cId="1698903729" sldId="260"/>
            <ac:spMk id="2" creationId="{00000000-0000-0000-0000-000000000000}"/>
          </ac:spMkLst>
        </pc:spChg>
      </pc:sldChg>
      <pc:sldChg chg="modSp">
        <pc:chgData name="Don Dailey" userId="3342ba4d-c330-458d-8155-cc0e7cebf7c5" providerId="ADAL" clId="{36D647F5-C289-49AB-8E55-622B8417C661}" dt="2018-10-29T12:59:14.038" v="118" actId="20577"/>
        <pc:sldMkLst>
          <pc:docMk/>
          <pc:sldMk cId="2253194969" sldId="284"/>
        </pc:sldMkLst>
        <pc:spChg chg="mod">
          <ac:chgData name="Don Dailey" userId="3342ba4d-c330-458d-8155-cc0e7cebf7c5" providerId="ADAL" clId="{36D647F5-C289-49AB-8E55-622B8417C661}" dt="2018-10-29T12:59:14.038" v="118" actId="20577"/>
          <ac:spMkLst>
            <pc:docMk/>
            <pc:sldMk cId="2253194969" sldId="284"/>
            <ac:spMk id="5" creationId="{CBC53F37-2272-4810-8EB5-E6807E48CC6C}"/>
          </ac:spMkLst>
        </pc:spChg>
      </pc:sldChg>
      <pc:sldChg chg="addSp delSp modSp ord">
        <pc:chgData name="Don Dailey" userId="3342ba4d-c330-458d-8155-cc0e7cebf7c5" providerId="ADAL" clId="{36D647F5-C289-49AB-8E55-622B8417C661}" dt="2018-10-29T16:38:01.287" v="370"/>
        <pc:sldMkLst>
          <pc:docMk/>
          <pc:sldMk cId="3714691522" sldId="286"/>
        </pc:sldMkLst>
        <pc:spChg chg="mod">
          <ac:chgData name="Don Dailey" userId="3342ba4d-c330-458d-8155-cc0e7cebf7c5" providerId="ADAL" clId="{36D647F5-C289-49AB-8E55-622B8417C661}" dt="2018-10-29T12:30:55.073" v="84" actId="20577"/>
          <ac:spMkLst>
            <pc:docMk/>
            <pc:sldMk cId="3714691522" sldId="286"/>
            <ac:spMk id="13" creationId="{B786B9A3-F74C-48FF-BC5D-652BF89FE2B4}"/>
          </ac:spMkLst>
        </pc:spChg>
        <pc:graphicFrameChg chg="modGraphic">
          <ac:chgData name="Don Dailey" userId="3342ba4d-c330-458d-8155-cc0e7cebf7c5" providerId="ADAL" clId="{36D647F5-C289-49AB-8E55-622B8417C661}" dt="2018-10-29T12:25:41.491" v="68" actId="20577"/>
          <ac:graphicFrameMkLst>
            <pc:docMk/>
            <pc:sldMk cId="3714691522" sldId="286"/>
            <ac:graphicFrameMk id="9" creationId="{052EB9C7-8013-4657-8398-C845CD31FAE2}"/>
          </ac:graphicFrameMkLst>
        </pc:graphicFrameChg>
        <pc:graphicFrameChg chg="mod">
          <ac:chgData name="Don Dailey" userId="3342ba4d-c330-458d-8155-cc0e7cebf7c5" providerId="ADAL" clId="{36D647F5-C289-49AB-8E55-622B8417C661}" dt="2018-10-29T12:30:48.771" v="78" actId="20577"/>
          <ac:graphicFrameMkLst>
            <pc:docMk/>
            <pc:sldMk cId="3714691522" sldId="286"/>
            <ac:graphicFrameMk id="11" creationId="{46A9335A-2F5C-43D1-B962-639E7C9B1DBE}"/>
          </ac:graphicFrameMkLst>
        </pc:graphicFrameChg>
        <pc:picChg chg="add mod">
          <ac:chgData name="Don Dailey" userId="3342ba4d-c330-458d-8155-cc0e7cebf7c5" providerId="ADAL" clId="{36D647F5-C289-49AB-8E55-622B8417C661}" dt="2018-10-29T12:33:35.904" v="90" actId="1076"/>
          <ac:picMkLst>
            <pc:docMk/>
            <pc:sldMk cId="3714691522" sldId="286"/>
            <ac:picMk id="3" creationId="{B32AA4AE-AC64-4811-945E-05B018DF7EEB}"/>
          </ac:picMkLst>
        </pc:picChg>
        <pc:picChg chg="del">
          <ac:chgData name="Don Dailey" userId="3342ba4d-c330-458d-8155-cc0e7cebf7c5" providerId="ADAL" clId="{36D647F5-C289-49AB-8E55-622B8417C661}" dt="2018-10-29T12:33:22.781" v="85" actId="478"/>
          <ac:picMkLst>
            <pc:docMk/>
            <pc:sldMk cId="3714691522" sldId="286"/>
            <ac:picMk id="4" creationId="{B1F1FB78-DA16-437D-8FC9-C9405D29783A}"/>
          </ac:picMkLst>
        </pc:picChg>
      </pc:sldChg>
      <pc:sldChg chg="del">
        <pc:chgData name="Don Dailey" userId="3342ba4d-c330-458d-8155-cc0e7cebf7c5" providerId="ADAL" clId="{36D647F5-C289-49AB-8E55-622B8417C661}" dt="2018-10-29T16:53:56.507" v="511" actId="2696"/>
        <pc:sldMkLst>
          <pc:docMk/>
          <pc:sldMk cId="1058753574" sldId="291"/>
        </pc:sldMkLst>
      </pc:sldChg>
      <pc:sldChg chg="modSp ord">
        <pc:chgData name="Don Dailey" userId="3342ba4d-c330-458d-8155-cc0e7cebf7c5" providerId="ADAL" clId="{36D647F5-C289-49AB-8E55-622B8417C661}" dt="2018-10-29T16:37:36.951" v="369"/>
        <pc:sldMkLst>
          <pc:docMk/>
          <pc:sldMk cId="781258786" sldId="335"/>
        </pc:sldMkLst>
        <pc:spChg chg="mod">
          <ac:chgData name="Don Dailey" userId="3342ba4d-c330-458d-8155-cc0e7cebf7c5" providerId="ADAL" clId="{36D647F5-C289-49AB-8E55-622B8417C661}" dt="2018-10-29T16:37:26.253" v="368" actId="20577"/>
          <ac:spMkLst>
            <pc:docMk/>
            <pc:sldMk cId="781258786" sldId="335"/>
            <ac:spMk id="3" creationId="{8D536D8B-D306-4B87-B460-D5C5AA589DDD}"/>
          </ac:spMkLst>
        </pc:spChg>
      </pc:sldChg>
      <pc:sldChg chg="del">
        <pc:chgData name="Don Dailey" userId="3342ba4d-c330-458d-8155-cc0e7cebf7c5" providerId="ADAL" clId="{36D647F5-C289-49AB-8E55-622B8417C661}" dt="2018-10-29T16:53:56.523" v="512" actId="2696"/>
        <pc:sldMkLst>
          <pc:docMk/>
          <pc:sldMk cId="1185673649" sldId="338"/>
        </pc:sldMkLst>
      </pc:sldChg>
      <pc:sldChg chg="modSp">
        <pc:chgData name="Don Dailey" userId="3342ba4d-c330-458d-8155-cc0e7cebf7c5" providerId="ADAL" clId="{36D647F5-C289-49AB-8E55-622B8417C661}" dt="2018-10-29T17:18:30.973" v="566" actId="113"/>
        <pc:sldMkLst>
          <pc:docMk/>
          <pc:sldMk cId="3326421450" sldId="339"/>
        </pc:sldMkLst>
        <pc:spChg chg="mod">
          <ac:chgData name="Don Dailey" userId="3342ba4d-c330-458d-8155-cc0e7cebf7c5" providerId="ADAL" clId="{36D647F5-C289-49AB-8E55-622B8417C661}" dt="2018-10-29T17:18:30.973" v="566" actId="113"/>
          <ac:spMkLst>
            <pc:docMk/>
            <pc:sldMk cId="3326421450" sldId="339"/>
            <ac:spMk id="3" creationId="{6A56AC47-E57C-4B4A-B67C-2AF2892D8DF9}"/>
          </ac:spMkLst>
        </pc:spChg>
      </pc:sldChg>
      <pc:sldChg chg="del">
        <pc:chgData name="Don Dailey" userId="3342ba4d-c330-458d-8155-cc0e7cebf7c5" providerId="ADAL" clId="{36D647F5-C289-49AB-8E55-622B8417C661}" dt="2018-10-29T16:53:56.537" v="513" actId="2696"/>
        <pc:sldMkLst>
          <pc:docMk/>
          <pc:sldMk cId="2492674869" sldId="341"/>
        </pc:sldMkLst>
      </pc:sldChg>
      <pc:sldChg chg="modSp">
        <pc:chgData name="Don Dailey" userId="3342ba4d-c330-458d-8155-cc0e7cebf7c5" providerId="ADAL" clId="{36D647F5-C289-49AB-8E55-622B8417C661}" dt="2018-10-29T17:07:45.630" v="564" actId="27636"/>
        <pc:sldMkLst>
          <pc:docMk/>
          <pc:sldMk cId="1678656718" sldId="351"/>
        </pc:sldMkLst>
        <pc:spChg chg="mod">
          <ac:chgData name="Don Dailey" userId="3342ba4d-c330-458d-8155-cc0e7cebf7c5" providerId="ADAL" clId="{36D647F5-C289-49AB-8E55-622B8417C661}" dt="2018-10-29T17:07:45.630" v="564" actId="27636"/>
          <ac:spMkLst>
            <pc:docMk/>
            <pc:sldMk cId="1678656718" sldId="351"/>
            <ac:spMk id="3" creationId="{B7A30474-8892-4D1A-9AE9-5BD3C45639C6}"/>
          </ac:spMkLst>
        </pc:spChg>
      </pc:sldChg>
      <pc:sldChg chg="del">
        <pc:chgData name="Don Dailey" userId="3342ba4d-c330-458d-8155-cc0e7cebf7c5" providerId="ADAL" clId="{36D647F5-C289-49AB-8E55-622B8417C661}" dt="2018-10-29T16:53:56.544" v="514" actId="2696"/>
        <pc:sldMkLst>
          <pc:docMk/>
          <pc:sldMk cId="3199593296" sldId="352"/>
        </pc:sldMkLst>
      </pc:sldChg>
      <pc:sldChg chg="modSp">
        <pc:chgData name="Don Dailey" userId="3342ba4d-c330-458d-8155-cc0e7cebf7c5" providerId="ADAL" clId="{36D647F5-C289-49AB-8E55-622B8417C661}" dt="2018-10-29T16:53:34.664" v="504" actId="6549"/>
        <pc:sldMkLst>
          <pc:docMk/>
          <pc:sldMk cId="801019799" sldId="356"/>
        </pc:sldMkLst>
        <pc:spChg chg="mod">
          <ac:chgData name="Don Dailey" userId="3342ba4d-c330-458d-8155-cc0e7cebf7c5" providerId="ADAL" clId="{36D647F5-C289-49AB-8E55-622B8417C661}" dt="2018-10-29T16:53:34.664" v="504" actId="6549"/>
          <ac:spMkLst>
            <pc:docMk/>
            <pc:sldMk cId="801019799" sldId="356"/>
            <ac:spMk id="3" creationId="{2B238854-9FDC-4A7F-BA87-4202C9A0414C}"/>
          </ac:spMkLst>
        </pc:spChg>
      </pc:sldChg>
      <pc:sldChg chg="del">
        <pc:chgData name="Don Dailey" userId="3342ba4d-c330-458d-8155-cc0e7cebf7c5" providerId="ADAL" clId="{36D647F5-C289-49AB-8E55-622B8417C661}" dt="2018-10-29T16:53:56.488" v="510" actId="2696"/>
        <pc:sldMkLst>
          <pc:docMk/>
          <pc:sldMk cId="2448651754" sldId="357"/>
        </pc:sldMkLst>
      </pc:sldChg>
      <pc:sldChg chg="del">
        <pc:chgData name="Don Dailey" userId="3342ba4d-c330-458d-8155-cc0e7cebf7c5" providerId="ADAL" clId="{36D647F5-C289-49AB-8E55-622B8417C661}" dt="2018-10-29T17:09:44.312" v="565" actId="2696"/>
        <pc:sldMkLst>
          <pc:docMk/>
          <pc:sldMk cId="1160330911" sldId="358"/>
        </pc:sldMkLst>
      </pc:sldChg>
      <pc:sldChg chg="del">
        <pc:chgData name="Don Dailey" userId="3342ba4d-c330-458d-8155-cc0e7cebf7c5" providerId="ADAL" clId="{36D647F5-C289-49AB-8E55-622B8417C661}" dt="2018-10-29T16:53:56.435" v="505" actId="2696"/>
        <pc:sldMkLst>
          <pc:docMk/>
          <pc:sldMk cId="880144495" sldId="359"/>
        </pc:sldMkLst>
      </pc:sldChg>
      <pc:sldChg chg="del">
        <pc:chgData name="Don Dailey" userId="3342ba4d-c330-458d-8155-cc0e7cebf7c5" providerId="ADAL" clId="{36D647F5-C289-49AB-8E55-622B8417C661}" dt="2018-10-29T16:53:56.445" v="506" actId="2696"/>
        <pc:sldMkLst>
          <pc:docMk/>
          <pc:sldMk cId="621779113" sldId="360"/>
        </pc:sldMkLst>
      </pc:sldChg>
      <pc:sldChg chg="del">
        <pc:chgData name="Don Dailey" userId="3342ba4d-c330-458d-8155-cc0e7cebf7c5" providerId="ADAL" clId="{36D647F5-C289-49AB-8E55-622B8417C661}" dt="2018-10-29T16:53:56.453" v="507" actId="2696"/>
        <pc:sldMkLst>
          <pc:docMk/>
          <pc:sldMk cId="2666348838" sldId="361"/>
        </pc:sldMkLst>
      </pc:sldChg>
      <pc:sldChg chg="del">
        <pc:chgData name="Don Dailey" userId="3342ba4d-c330-458d-8155-cc0e7cebf7c5" providerId="ADAL" clId="{36D647F5-C289-49AB-8E55-622B8417C661}" dt="2018-10-29T16:53:56.462" v="508" actId="2696"/>
        <pc:sldMkLst>
          <pc:docMk/>
          <pc:sldMk cId="1934752975" sldId="362"/>
        </pc:sldMkLst>
      </pc:sldChg>
      <pc:sldChg chg="del">
        <pc:chgData name="Don Dailey" userId="3342ba4d-c330-458d-8155-cc0e7cebf7c5" providerId="ADAL" clId="{36D647F5-C289-49AB-8E55-622B8417C661}" dt="2018-10-29T16:53:56.471" v="509" actId="2696"/>
        <pc:sldMkLst>
          <pc:docMk/>
          <pc:sldMk cId="3706500647" sldId="363"/>
        </pc:sldMkLst>
      </pc:sldChg>
      <pc:sldChg chg="modSp">
        <pc:chgData name="Don Dailey" userId="3342ba4d-c330-458d-8155-cc0e7cebf7c5" providerId="ADAL" clId="{36D647F5-C289-49AB-8E55-622B8417C661}" dt="2018-10-29T16:04:03.520" v="161" actId="27636"/>
        <pc:sldMkLst>
          <pc:docMk/>
          <pc:sldMk cId="2638430251" sldId="366"/>
        </pc:sldMkLst>
        <pc:spChg chg="mod">
          <ac:chgData name="Don Dailey" userId="3342ba4d-c330-458d-8155-cc0e7cebf7c5" providerId="ADAL" clId="{36D647F5-C289-49AB-8E55-622B8417C661}" dt="2018-10-29T16:04:03.520" v="161" actId="27636"/>
          <ac:spMkLst>
            <pc:docMk/>
            <pc:sldMk cId="2638430251" sldId="366"/>
            <ac:spMk id="3" creationId="{294F4F32-3CC2-4FF8-B43B-85F6F43F0ABA}"/>
          </ac:spMkLst>
        </pc:spChg>
      </pc:sldChg>
      <pc:sldChg chg="addSp delSp modSp add">
        <pc:chgData name="Don Dailey" userId="3342ba4d-c330-458d-8155-cc0e7cebf7c5" providerId="ADAL" clId="{36D647F5-C289-49AB-8E55-622B8417C661}" dt="2018-10-29T16:28:36.485" v="174" actId="1076"/>
        <pc:sldMkLst>
          <pc:docMk/>
          <pc:sldMk cId="914125804" sldId="367"/>
        </pc:sldMkLst>
        <pc:spChg chg="add mod">
          <ac:chgData name="Don Dailey" userId="3342ba4d-c330-458d-8155-cc0e7cebf7c5" providerId="ADAL" clId="{36D647F5-C289-49AB-8E55-622B8417C661}" dt="2018-10-29T15:29:05.029" v="153" actId="20577"/>
          <ac:spMkLst>
            <pc:docMk/>
            <pc:sldMk cId="914125804" sldId="367"/>
            <ac:spMk id="2" creationId="{D17C75E0-C3CE-4FC2-82FD-1B7AD0A82DB7}"/>
          </ac:spMkLst>
        </pc:spChg>
        <pc:spChg chg="add del mod">
          <ac:chgData name="Don Dailey" userId="3342ba4d-c330-458d-8155-cc0e7cebf7c5" providerId="ADAL" clId="{36D647F5-C289-49AB-8E55-622B8417C661}" dt="2018-10-29T16:26:33.919" v="162" actId="478"/>
          <ac:spMkLst>
            <pc:docMk/>
            <pc:sldMk cId="914125804" sldId="367"/>
            <ac:spMk id="3" creationId="{B6CAE005-A4A2-4BCB-AEBA-5CAEE4E5E3F0}"/>
          </ac:spMkLst>
        </pc:spChg>
        <pc:spChg chg="add del mod">
          <ac:chgData name="Don Dailey" userId="3342ba4d-c330-458d-8155-cc0e7cebf7c5" providerId="ADAL" clId="{36D647F5-C289-49AB-8E55-622B8417C661}" dt="2018-10-29T16:26:42.662" v="166" actId="478"/>
          <ac:spMkLst>
            <pc:docMk/>
            <pc:sldMk cId="914125804" sldId="367"/>
            <ac:spMk id="4" creationId="{430FC277-7C83-4345-BD94-B7B41FA86B3F}"/>
          </ac:spMkLst>
        </pc:spChg>
        <pc:spChg chg="add del">
          <ac:chgData name="Don Dailey" userId="3342ba4d-c330-458d-8155-cc0e7cebf7c5" providerId="ADAL" clId="{36D647F5-C289-49AB-8E55-622B8417C661}" dt="2018-10-29T16:27:12.365" v="168" actId="478"/>
          <ac:spMkLst>
            <pc:docMk/>
            <pc:sldMk cId="914125804" sldId="367"/>
            <ac:spMk id="5" creationId="{2D490AEF-BB99-4645-9C99-83B56E15A779}"/>
          </ac:spMkLst>
        </pc:spChg>
        <pc:picChg chg="add mod">
          <ac:chgData name="Don Dailey" userId="3342ba4d-c330-458d-8155-cc0e7cebf7c5" providerId="ADAL" clId="{36D647F5-C289-49AB-8E55-622B8417C661}" dt="2018-10-29T16:28:11.181" v="171" actId="1076"/>
          <ac:picMkLst>
            <pc:docMk/>
            <pc:sldMk cId="914125804" sldId="367"/>
            <ac:picMk id="1030" creationId="{F51193B6-6BC4-4FFB-837C-1894D05477E0}"/>
          </ac:picMkLst>
        </pc:picChg>
        <pc:picChg chg="add mod">
          <ac:chgData name="Don Dailey" userId="3342ba4d-c330-458d-8155-cc0e7cebf7c5" providerId="ADAL" clId="{36D647F5-C289-49AB-8E55-622B8417C661}" dt="2018-10-29T16:28:36.485" v="174" actId="1076"/>
          <ac:picMkLst>
            <pc:docMk/>
            <pc:sldMk cId="914125804" sldId="367"/>
            <ac:picMk id="1032" creationId="{2C4378BC-EF6A-49F2-A002-6580E789E169}"/>
          </ac:picMkLst>
        </pc:picChg>
      </pc:sldChg>
      <pc:sldChg chg="modSp add">
        <pc:chgData name="Don Dailey" userId="3342ba4d-c330-458d-8155-cc0e7cebf7c5" providerId="ADAL" clId="{36D647F5-C289-49AB-8E55-622B8417C661}" dt="2018-10-29T16:53:06.037" v="503" actId="20577"/>
        <pc:sldMkLst>
          <pc:docMk/>
          <pc:sldMk cId="1278733312" sldId="371"/>
        </pc:sldMkLst>
        <pc:spChg chg="mod">
          <ac:chgData name="Don Dailey" userId="3342ba4d-c330-458d-8155-cc0e7cebf7c5" providerId="ADAL" clId="{36D647F5-C289-49AB-8E55-622B8417C661}" dt="2018-10-29T16:51:18.482" v="373" actId="20577"/>
          <ac:spMkLst>
            <pc:docMk/>
            <pc:sldMk cId="1278733312" sldId="371"/>
            <ac:spMk id="2" creationId="{243B1211-1475-41DA-B02A-2F3276DFE8A3}"/>
          </ac:spMkLst>
        </pc:spChg>
        <pc:spChg chg="mod">
          <ac:chgData name="Don Dailey" userId="3342ba4d-c330-458d-8155-cc0e7cebf7c5" providerId="ADAL" clId="{36D647F5-C289-49AB-8E55-622B8417C661}" dt="2018-10-29T16:53:06.037" v="503" actId="20577"/>
          <ac:spMkLst>
            <pc:docMk/>
            <pc:sldMk cId="1278733312" sldId="371"/>
            <ac:spMk id="3" creationId="{6A56AC47-E57C-4B4A-B67C-2AF2892D8DF9}"/>
          </ac:spMkLst>
        </pc:spChg>
      </pc:sldChg>
      <pc:sldChg chg="addSp delSp modSp add">
        <pc:chgData name="Don Dailey" userId="3342ba4d-c330-458d-8155-cc0e7cebf7c5" providerId="ADAL" clId="{36D647F5-C289-49AB-8E55-622B8417C661}" dt="2018-10-29T16:56:35.233" v="539" actId="1076"/>
        <pc:sldMkLst>
          <pc:docMk/>
          <pc:sldMk cId="763287738" sldId="373"/>
        </pc:sldMkLst>
        <pc:spChg chg="mod">
          <ac:chgData name="Don Dailey" userId="3342ba4d-c330-458d-8155-cc0e7cebf7c5" providerId="ADAL" clId="{36D647F5-C289-49AB-8E55-622B8417C661}" dt="2018-10-29T16:56:35.233" v="539" actId="1076"/>
          <ac:spMkLst>
            <pc:docMk/>
            <pc:sldMk cId="763287738" sldId="373"/>
            <ac:spMk id="2" creationId="{5728122B-85E0-4DB3-B9E5-60949CABB441}"/>
          </ac:spMkLst>
        </pc:spChg>
        <pc:spChg chg="del">
          <ac:chgData name="Don Dailey" userId="3342ba4d-c330-458d-8155-cc0e7cebf7c5" providerId="ADAL" clId="{36D647F5-C289-49AB-8E55-622B8417C661}" dt="2018-10-29T16:56:13.225" v="516" actId="478"/>
          <ac:spMkLst>
            <pc:docMk/>
            <pc:sldMk cId="763287738" sldId="373"/>
            <ac:spMk id="3" creationId="{64535F65-0E6A-4CC5-97C2-1E5B3D15464E}"/>
          </ac:spMkLst>
        </pc:spChg>
        <pc:picChg chg="add mod">
          <ac:chgData name="Don Dailey" userId="3342ba4d-c330-458d-8155-cc0e7cebf7c5" providerId="ADAL" clId="{36D647F5-C289-49AB-8E55-622B8417C661}" dt="2018-10-29T16:56:30.945" v="538" actId="1076"/>
          <ac:picMkLst>
            <pc:docMk/>
            <pc:sldMk cId="763287738" sldId="373"/>
            <ac:picMk id="4" creationId="{17807E8A-57DE-4EB4-A06F-9CAA3433B52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179DFB-AA55-8042-8FE2-7EE1771AD4FD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16B01CFB-14F2-1A41-B402-8435DBACF5F3}">
      <dgm:prSet phldrT="[Text]"/>
      <dgm:spPr/>
      <dgm:t>
        <a:bodyPr/>
        <a:lstStyle/>
        <a:p>
          <a:r>
            <a:rPr lang="en-US" dirty="0"/>
            <a:t>1468</a:t>
          </a:r>
        </a:p>
      </dgm:t>
    </dgm:pt>
    <dgm:pt modelId="{DDA20FA5-018F-9C4B-AB85-D34F3AA5053F}" type="parTrans" cxnId="{0A2B4FF7-F337-FC46-940E-62CB40BDFE84}">
      <dgm:prSet/>
      <dgm:spPr/>
      <dgm:t>
        <a:bodyPr/>
        <a:lstStyle/>
        <a:p>
          <a:endParaRPr lang="en-US"/>
        </a:p>
      </dgm:t>
    </dgm:pt>
    <dgm:pt modelId="{85034915-3C33-064E-946F-56F6DEBAF017}" type="sibTrans" cxnId="{0A2B4FF7-F337-FC46-940E-62CB40BDFE84}">
      <dgm:prSet/>
      <dgm:spPr/>
      <dgm:t>
        <a:bodyPr/>
        <a:lstStyle/>
        <a:p>
          <a:endParaRPr lang="en-US"/>
        </a:p>
      </dgm:t>
    </dgm:pt>
    <dgm:pt modelId="{38F9CC9D-833A-4345-BF35-90B979700F33}">
      <dgm:prSet phldrT="[Text]" custT="1"/>
      <dgm:spPr/>
      <dgm:t>
        <a:bodyPr/>
        <a:lstStyle/>
        <a:p>
          <a:r>
            <a:rPr lang="en-US" sz="1400" b="1" dirty="0"/>
            <a:t>SIS</a:t>
          </a:r>
          <a:endParaRPr lang="en-US" sz="1000" b="1" dirty="0"/>
        </a:p>
      </dgm:t>
    </dgm:pt>
    <dgm:pt modelId="{A3A14E65-B52A-5E4C-927B-84297EB9EE71}" type="parTrans" cxnId="{5E8FC062-A343-D248-8174-15BDBE7CC84C}">
      <dgm:prSet/>
      <dgm:spPr/>
      <dgm:t>
        <a:bodyPr/>
        <a:lstStyle/>
        <a:p>
          <a:endParaRPr lang="en-US"/>
        </a:p>
      </dgm:t>
    </dgm:pt>
    <dgm:pt modelId="{B93B35B5-192C-D24E-A28A-6533450A9BDF}" type="sibTrans" cxnId="{5E8FC062-A343-D248-8174-15BDBE7CC84C}">
      <dgm:prSet/>
      <dgm:spPr/>
      <dgm:t>
        <a:bodyPr/>
        <a:lstStyle/>
        <a:p>
          <a:endParaRPr lang="en-US"/>
        </a:p>
      </dgm:t>
    </dgm:pt>
    <dgm:pt modelId="{9D1F00F5-777F-8244-852C-A8844C3875B5}">
      <dgm:prSet phldrT="[Text]" custT="1"/>
      <dgm:spPr/>
      <dgm:t>
        <a:bodyPr/>
        <a:lstStyle/>
        <a:p>
          <a:r>
            <a:rPr lang="en-US" sz="1400" b="1" dirty="0"/>
            <a:t>Food</a:t>
          </a:r>
          <a:endParaRPr lang="en-US" sz="1000" b="1" dirty="0"/>
        </a:p>
      </dgm:t>
    </dgm:pt>
    <dgm:pt modelId="{F9ACC9B6-D48D-B34E-8C7C-D3A9C3EB20B8}" type="parTrans" cxnId="{AB7A3749-9E0A-FD45-A0D2-62D038CF7CBE}">
      <dgm:prSet/>
      <dgm:spPr/>
      <dgm:t>
        <a:bodyPr/>
        <a:lstStyle/>
        <a:p>
          <a:endParaRPr lang="en-US"/>
        </a:p>
      </dgm:t>
    </dgm:pt>
    <dgm:pt modelId="{10A5793D-21BF-DB45-89BF-DE8BE9967B11}" type="sibTrans" cxnId="{AB7A3749-9E0A-FD45-A0D2-62D038CF7CBE}">
      <dgm:prSet/>
      <dgm:spPr/>
      <dgm:t>
        <a:bodyPr/>
        <a:lstStyle/>
        <a:p>
          <a:endParaRPr lang="en-US"/>
        </a:p>
      </dgm:t>
    </dgm:pt>
    <dgm:pt modelId="{C11F92A2-A426-F544-BCF3-9010A026EEAE}">
      <dgm:prSet phldrT="[Text]" custT="1"/>
      <dgm:spPr/>
      <dgm:t>
        <a:bodyPr/>
        <a:lstStyle/>
        <a:p>
          <a:r>
            <a:rPr lang="en-US" sz="1050" b="1" dirty="0" err="1"/>
            <a:t>MiLearn</a:t>
          </a:r>
          <a:endParaRPr lang="en-US" sz="1000" b="1" dirty="0"/>
        </a:p>
      </dgm:t>
    </dgm:pt>
    <dgm:pt modelId="{FA4AAAA5-51CF-6645-B37A-2EE66AA7E2F7}" type="parTrans" cxnId="{F49390FE-A136-F84E-A685-5B36762AFE2B}">
      <dgm:prSet/>
      <dgm:spPr/>
      <dgm:t>
        <a:bodyPr/>
        <a:lstStyle/>
        <a:p>
          <a:endParaRPr lang="en-US"/>
        </a:p>
      </dgm:t>
    </dgm:pt>
    <dgm:pt modelId="{158B9DAA-628D-C24B-B8CC-624F18FD27C6}" type="sibTrans" cxnId="{F49390FE-A136-F84E-A685-5B36762AFE2B}">
      <dgm:prSet/>
      <dgm:spPr/>
      <dgm:t>
        <a:bodyPr/>
        <a:lstStyle/>
        <a:p>
          <a:endParaRPr lang="en-US"/>
        </a:p>
      </dgm:t>
    </dgm:pt>
    <dgm:pt modelId="{7615676E-0BF0-2D47-AB6F-9C1D3221F283}">
      <dgm:prSet phldrT="[Text]" custT="1"/>
      <dgm:spPr/>
      <dgm:t>
        <a:bodyPr/>
        <a:lstStyle/>
        <a:p>
          <a:r>
            <a:rPr lang="en-US" sz="800" b="1" dirty="0">
              <a:latin typeface="Arial Narrow" panose="020B0606020202030204" pitchFamily="34" charset="0"/>
            </a:rPr>
            <a:t>Dashboards</a:t>
          </a:r>
          <a:endParaRPr lang="en-US" sz="700" b="1" dirty="0">
            <a:latin typeface="Arial Narrow" panose="020B0606020202030204" pitchFamily="34" charset="0"/>
          </a:endParaRPr>
        </a:p>
      </dgm:t>
    </dgm:pt>
    <dgm:pt modelId="{E2C9DD4E-D283-0D48-ACA9-6E2CCFBBC722}" type="parTrans" cxnId="{47537D37-6AD2-E94F-BF90-F8E5D9630965}">
      <dgm:prSet/>
      <dgm:spPr/>
      <dgm:t>
        <a:bodyPr/>
        <a:lstStyle/>
        <a:p>
          <a:endParaRPr lang="en-US"/>
        </a:p>
      </dgm:t>
    </dgm:pt>
    <dgm:pt modelId="{E9DAABCC-3690-F849-9F6A-779C7EB6DB2A}" type="sibTrans" cxnId="{47537D37-6AD2-E94F-BF90-F8E5D9630965}">
      <dgm:prSet/>
      <dgm:spPr/>
      <dgm:t>
        <a:bodyPr/>
        <a:lstStyle/>
        <a:p>
          <a:endParaRPr lang="en-US"/>
        </a:p>
      </dgm:t>
    </dgm:pt>
    <dgm:pt modelId="{AF463202-D822-A64E-9A40-FDB7605350D0}" type="pres">
      <dgm:prSet presAssocID="{6F179DFB-AA55-8042-8FE2-7EE1771AD4F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E290F4-2975-6E43-8F34-0F539E622963}" type="pres">
      <dgm:prSet presAssocID="{16B01CFB-14F2-1A41-B402-8435DBACF5F3}" presName="centerShape" presStyleLbl="node0" presStyleIdx="0" presStyleCnt="1"/>
      <dgm:spPr/>
    </dgm:pt>
    <dgm:pt modelId="{635B92B6-86B3-7B49-9751-C7FDEE3AF6A1}" type="pres">
      <dgm:prSet presAssocID="{A3A14E65-B52A-5E4C-927B-84297EB9EE71}" presName="Name9" presStyleLbl="parChTrans1D2" presStyleIdx="0" presStyleCnt="4"/>
      <dgm:spPr/>
    </dgm:pt>
    <dgm:pt modelId="{BF849B43-B7DA-4B4F-9CDB-C5EA8516FA05}" type="pres">
      <dgm:prSet presAssocID="{A3A14E65-B52A-5E4C-927B-84297EB9EE71}" presName="connTx" presStyleLbl="parChTrans1D2" presStyleIdx="0" presStyleCnt="4"/>
      <dgm:spPr/>
    </dgm:pt>
    <dgm:pt modelId="{07A7FCB1-4232-1247-9382-AB3A04887B57}" type="pres">
      <dgm:prSet presAssocID="{38F9CC9D-833A-4345-BF35-90B979700F33}" presName="node" presStyleLbl="node1" presStyleIdx="0" presStyleCnt="4">
        <dgm:presLayoutVars>
          <dgm:bulletEnabled val="1"/>
        </dgm:presLayoutVars>
      </dgm:prSet>
      <dgm:spPr/>
    </dgm:pt>
    <dgm:pt modelId="{66E3F971-F1F8-BE41-8323-68DA3D03DF4E}" type="pres">
      <dgm:prSet presAssocID="{F9ACC9B6-D48D-B34E-8C7C-D3A9C3EB20B8}" presName="Name9" presStyleLbl="parChTrans1D2" presStyleIdx="1" presStyleCnt="4"/>
      <dgm:spPr/>
    </dgm:pt>
    <dgm:pt modelId="{BEC113B1-3C26-E643-AA8D-384BFD4175BB}" type="pres">
      <dgm:prSet presAssocID="{F9ACC9B6-D48D-B34E-8C7C-D3A9C3EB20B8}" presName="connTx" presStyleLbl="parChTrans1D2" presStyleIdx="1" presStyleCnt="4"/>
      <dgm:spPr/>
    </dgm:pt>
    <dgm:pt modelId="{78621A80-BD4B-024B-90E4-671EF9B02108}" type="pres">
      <dgm:prSet presAssocID="{9D1F00F5-777F-8244-852C-A8844C3875B5}" presName="node" presStyleLbl="node1" presStyleIdx="1" presStyleCnt="4">
        <dgm:presLayoutVars>
          <dgm:bulletEnabled val="1"/>
        </dgm:presLayoutVars>
      </dgm:prSet>
      <dgm:spPr/>
    </dgm:pt>
    <dgm:pt modelId="{7FF1334B-61F0-174B-A572-84EC9B6C6461}" type="pres">
      <dgm:prSet presAssocID="{FA4AAAA5-51CF-6645-B37A-2EE66AA7E2F7}" presName="Name9" presStyleLbl="parChTrans1D2" presStyleIdx="2" presStyleCnt="4"/>
      <dgm:spPr/>
    </dgm:pt>
    <dgm:pt modelId="{4B0AE7EE-FE70-FC4A-A16E-7DA84418BB72}" type="pres">
      <dgm:prSet presAssocID="{FA4AAAA5-51CF-6645-B37A-2EE66AA7E2F7}" presName="connTx" presStyleLbl="parChTrans1D2" presStyleIdx="2" presStyleCnt="4"/>
      <dgm:spPr/>
    </dgm:pt>
    <dgm:pt modelId="{573AD1F1-2C9D-C240-BD4D-F9EA65F59E53}" type="pres">
      <dgm:prSet presAssocID="{C11F92A2-A426-F544-BCF3-9010A026EEAE}" presName="node" presStyleLbl="node1" presStyleIdx="2" presStyleCnt="4">
        <dgm:presLayoutVars>
          <dgm:bulletEnabled val="1"/>
        </dgm:presLayoutVars>
      </dgm:prSet>
      <dgm:spPr/>
    </dgm:pt>
    <dgm:pt modelId="{89F2C56A-CFAE-3742-8C51-590FF7D493C7}" type="pres">
      <dgm:prSet presAssocID="{E2C9DD4E-D283-0D48-ACA9-6E2CCFBBC722}" presName="Name9" presStyleLbl="parChTrans1D2" presStyleIdx="3" presStyleCnt="4"/>
      <dgm:spPr/>
    </dgm:pt>
    <dgm:pt modelId="{DFFF844A-6ABD-5543-977C-030EDBF066D8}" type="pres">
      <dgm:prSet presAssocID="{E2C9DD4E-D283-0D48-ACA9-6E2CCFBBC722}" presName="connTx" presStyleLbl="parChTrans1D2" presStyleIdx="3" presStyleCnt="4"/>
      <dgm:spPr/>
    </dgm:pt>
    <dgm:pt modelId="{B05ADDB3-1B76-AF41-9032-5365781C4ABD}" type="pres">
      <dgm:prSet presAssocID="{7615676E-0BF0-2D47-AB6F-9C1D3221F283}" presName="node" presStyleLbl="node1" presStyleIdx="3" presStyleCnt="4">
        <dgm:presLayoutVars>
          <dgm:bulletEnabled val="1"/>
        </dgm:presLayoutVars>
      </dgm:prSet>
      <dgm:spPr/>
    </dgm:pt>
  </dgm:ptLst>
  <dgm:cxnLst>
    <dgm:cxn modelId="{D7170107-0E0B-A346-9C0A-79F2A2CCB31E}" type="presOf" srcId="{C11F92A2-A426-F544-BCF3-9010A026EEAE}" destId="{573AD1F1-2C9D-C240-BD4D-F9EA65F59E53}" srcOrd="0" destOrd="0" presId="urn:microsoft.com/office/officeart/2005/8/layout/radial1"/>
    <dgm:cxn modelId="{27A72F0A-1EAF-364D-8892-B12F0D203E04}" type="presOf" srcId="{A3A14E65-B52A-5E4C-927B-84297EB9EE71}" destId="{BF849B43-B7DA-4B4F-9CDB-C5EA8516FA05}" srcOrd="1" destOrd="0" presId="urn:microsoft.com/office/officeart/2005/8/layout/radial1"/>
    <dgm:cxn modelId="{78683B0C-6DF2-E54A-A405-3B4963A2F1BF}" type="presOf" srcId="{FA4AAAA5-51CF-6645-B37A-2EE66AA7E2F7}" destId="{7FF1334B-61F0-174B-A572-84EC9B6C6461}" srcOrd="0" destOrd="0" presId="urn:microsoft.com/office/officeart/2005/8/layout/radial1"/>
    <dgm:cxn modelId="{A2E06610-60E7-DC4B-8842-44C8A59928BA}" type="presOf" srcId="{E2C9DD4E-D283-0D48-ACA9-6E2CCFBBC722}" destId="{DFFF844A-6ABD-5543-977C-030EDBF066D8}" srcOrd="1" destOrd="0" presId="urn:microsoft.com/office/officeart/2005/8/layout/radial1"/>
    <dgm:cxn modelId="{E4148121-3AD3-6545-B523-DD33E3136C5A}" type="presOf" srcId="{9D1F00F5-777F-8244-852C-A8844C3875B5}" destId="{78621A80-BD4B-024B-90E4-671EF9B02108}" srcOrd="0" destOrd="0" presId="urn:microsoft.com/office/officeart/2005/8/layout/radial1"/>
    <dgm:cxn modelId="{45D5DB31-0897-CD48-BA38-68231B515A1B}" type="presOf" srcId="{6F179DFB-AA55-8042-8FE2-7EE1771AD4FD}" destId="{AF463202-D822-A64E-9A40-FDB7605350D0}" srcOrd="0" destOrd="0" presId="urn:microsoft.com/office/officeart/2005/8/layout/radial1"/>
    <dgm:cxn modelId="{47537D37-6AD2-E94F-BF90-F8E5D9630965}" srcId="{16B01CFB-14F2-1A41-B402-8435DBACF5F3}" destId="{7615676E-0BF0-2D47-AB6F-9C1D3221F283}" srcOrd="3" destOrd="0" parTransId="{E2C9DD4E-D283-0D48-ACA9-6E2CCFBBC722}" sibTransId="{E9DAABCC-3690-F849-9F6A-779C7EB6DB2A}"/>
    <dgm:cxn modelId="{4BB22538-50FF-D448-905D-EAB960C6C412}" type="presOf" srcId="{E2C9DD4E-D283-0D48-ACA9-6E2CCFBBC722}" destId="{89F2C56A-CFAE-3742-8C51-590FF7D493C7}" srcOrd="0" destOrd="0" presId="urn:microsoft.com/office/officeart/2005/8/layout/radial1"/>
    <dgm:cxn modelId="{5E8FC062-A343-D248-8174-15BDBE7CC84C}" srcId="{16B01CFB-14F2-1A41-B402-8435DBACF5F3}" destId="{38F9CC9D-833A-4345-BF35-90B979700F33}" srcOrd="0" destOrd="0" parTransId="{A3A14E65-B52A-5E4C-927B-84297EB9EE71}" sibTransId="{B93B35B5-192C-D24E-A28A-6533450A9BDF}"/>
    <dgm:cxn modelId="{AB7A3749-9E0A-FD45-A0D2-62D038CF7CBE}" srcId="{16B01CFB-14F2-1A41-B402-8435DBACF5F3}" destId="{9D1F00F5-777F-8244-852C-A8844C3875B5}" srcOrd="1" destOrd="0" parTransId="{F9ACC9B6-D48D-B34E-8C7C-D3A9C3EB20B8}" sibTransId="{10A5793D-21BF-DB45-89BF-DE8BE9967B11}"/>
    <dgm:cxn modelId="{0C005C51-7A96-8C40-A734-380383D71FC9}" type="presOf" srcId="{7615676E-0BF0-2D47-AB6F-9C1D3221F283}" destId="{B05ADDB3-1B76-AF41-9032-5365781C4ABD}" srcOrd="0" destOrd="0" presId="urn:microsoft.com/office/officeart/2005/8/layout/radial1"/>
    <dgm:cxn modelId="{1954E18E-D699-DA4E-AB08-583D89A2D177}" type="presOf" srcId="{FA4AAAA5-51CF-6645-B37A-2EE66AA7E2F7}" destId="{4B0AE7EE-FE70-FC4A-A16E-7DA84418BB72}" srcOrd="1" destOrd="0" presId="urn:microsoft.com/office/officeart/2005/8/layout/radial1"/>
    <dgm:cxn modelId="{600C3EA7-F28B-874F-A717-05E48C9CD621}" type="presOf" srcId="{38F9CC9D-833A-4345-BF35-90B979700F33}" destId="{07A7FCB1-4232-1247-9382-AB3A04887B57}" srcOrd="0" destOrd="0" presId="urn:microsoft.com/office/officeart/2005/8/layout/radial1"/>
    <dgm:cxn modelId="{3838F1B4-1202-BC4C-AC7E-99D44944AC65}" type="presOf" srcId="{16B01CFB-14F2-1A41-B402-8435DBACF5F3}" destId="{7DE290F4-2975-6E43-8F34-0F539E622963}" srcOrd="0" destOrd="0" presId="urn:microsoft.com/office/officeart/2005/8/layout/radial1"/>
    <dgm:cxn modelId="{44DF7FB9-CDD4-DE48-A2DF-A6092DD3CD70}" type="presOf" srcId="{F9ACC9B6-D48D-B34E-8C7C-D3A9C3EB20B8}" destId="{BEC113B1-3C26-E643-AA8D-384BFD4175BB}" srcOrd="1" destOrd="0" presId="urn:microsoft.com/office/officeart/2005/8/layout/radial1"/>
    <dgm:cxn modelId="{FEFEFFC1-4AE6-2A4C-9BEF-9F25BE11A507}" type="presOf" srcId="{F9ACC9B6-D48D-B34E-8C7C-D3A9C3EB20B8}" destId="{66E3F971-F1F8-BE41-8323-68DA3D03DF4E}" srcOrd="0" destOrd="0" presId="urn:microsoft.com/office/officeart/2005/8/layout/radial1"/>
    <dgm:cxn modelId="{1B7B8DE1-871D-7B4C-BB6F-3C06C1BACA53}" type="presOf" srcId="{A3A14E65-B52A-5E4C-927B-84297EB9EE71}" destId="{635B92B6-86B3-7B49-9751-C7FDEE3AF6A1}" srcOrd="0" destOrd="0" presId="urn:microsoft.com/office/officeart/2005/8/layout/radial1"/>
    <dgm:cxn modelId="{0A2B4FF7-F337-FC46-940E-62CB40BDFE84}" srcId="{6F179DFB-AA55-8042-8FE2-7EE1771AD4FD}" destId="{16B01CFB-14F2-1A41-B402-8435DBACF5F3}" srcOrd="0" destOrd="0" parTransId="{DDA20FA5-018F-9C4B-AB85-D34F3AA5053F}" sibTransId="{85034915-3C33-064E-946F-56F6DEBAF017}"/>
    <dgm:cxn modelId="{F49390FE-A136-F84E-A685-5B36762AFE2B}" srcId="{16B01CFB-14F2-1A41-B402-8435DBACF5F3}" destId="{C11F92A2-A426-F544-BCF3-9010A026EEAE}" srcOrd="2" destOrd="0" parTransId="{FA4AAAA5-51CF-6645-B37A-2EE66AA7E2F7}" sibTransId="{158B9DAA-628D-C24B-B8CC-624F18FD27C6}"/>
    <dgm:cxn modelId="{C3A5DB36-7328-8E48-8493-E82AFE89A85B}" type="presParOf" srcId="{AF463202-D822-A64E-9A40-FDB7605350D0}" destId="{7DE290F4-2975-6E43-8F34-0F539E622963}" srcOrd="0" destOrd="0" presId="urn:microsoft.com/office/officeart/2005/8/layout/radial1"/>
    <dgm:cxn modelId="{E7434F86-C128-4744-A7D1-0632832211F6}" type="presParOf" srcId="{AF463202-D822-A64E-9A40-FDB7605350D0}" destId="{635B92B6-86B3-7B49-9751-C7FDEE3AF6A1}" srcOrd="1" destOrd="0" presId="urn:microsoft.com/office/officeart/2005/8/layout/radial1"/>
    <dgm:cxn modelId="{EF1D0033-7BD9-4348-BF1C-D7F892950973}" type="presParOf" srcId="{635B92B6-86B3-7B49-9751-C7FDEE3AF6A1}" destId="{BF849B43-B7DA-4B4F-9CDB-C5EA8516FA05}" srcOrd="0" destOrd="0" presId="urn:microsoft.com/office/officeart/2005/8/layout/radial1"/>
    <dgm:cxn modelId="{68851166-32A1-B842-BDBE-6DF097545BF0}" type="presParOf" srcId="{AF463202-D822-A64E-9A40-FDB7605350D0}" destId="{07A7FCB1-4232-1247-9382-AB3A04887B57}" srcOrd="2" destOrd="0" presId="urn:microsoft.com/office/officeart/2005/8/layout/radial1"/>
    <dgm:cxn modelId="{CBA5CBF2-EDD9-4846-AA38-5597CE2082A1}" type="presParOf" srcId="{AF463202-D822-A64E-9A40-FDB7605350D0}" destId="{66E3F971-F1F8-BE41-8323-68DA3D03DF4E}" srcOrd="3" destOrd="0" presId="urn:microsoft.com/office/officeart/2005/8/layout/radial1"/>
    <dgm:cxn modelId="{19290CD6-02B8-3D41-87A0-2042EF903B4E}" type="presParOf" srcId="{66E3F971-F1F8-BE41-8323-68DA3D03DF4E}" destId="{BEC113B1-3C26-E643-AA8D-384BFD4175BB}" srcOrd="0" destOrd="0" presId="urn:microsoft.com/office/officeart/2005/8/layout/radial1"/>
    <dgm:cxn modelId="{D1CE1B8A-9C5A-D647-9377-0753683C539D}" type="presParOf" srcId="{AF463202-D822-A64E-9A40-FDB7605350D0}" destId="{78621A80-BD4B-024B-90E4-671EF9B02108}" srcOrd="4" destOrd="0" presId="urn:microsoft.com/office/officeart/2005/8/layout/radial1"/>
    <dgm:cxn modelId="{17BE4160-A71A-A745-A9B9-E939933BA18A}" type="presParOf" srcId="{AF463202-D822-A64E-9A40-FDB7605350D0}" destId="{7FF1334B-61F0-174B-A572-84EC9B6C6461}" srcOrd="5" destOrd="0" presId="urn:microsoft.com/office/officeart/2005/8/layout/radial1"/>
    <dgm:cxn modelId="{2FBBEF65-C089-8F4E-BE53-E109CB84373A}" type="presParOf" srcId="{7FF1334B-61F0-174B-A572-84EC9B6C6461}" destId="{4B0AE7EE-FE70-FC4A-A16E-7DA84418BB72}" srcOrd="0" destOrd="0" presId="urn:microsoft.com/office/officeart/2005/8/layout/radial1"/>
    <dgm:cxn modelId="{F7F9A9D3-051C-FF46-A4EF-F867B83FFD2A}" type="presParOf" srcId="{AF463202-D822-A64E-9A40-FDB7605350D0}" destId="{573AD1F1-2C9D-C240-BD4D-F9EA65F59E53}" srcOrd="6" destOrd="0" presId="urn:microsoft.com/office/officeart/2005/8/layout/radial1"/>
    <dgm:cxn modelId="{CCE52025-BF22-CE4C-8933-710F2E625423}" type="presParOf" srcId="{AF463202-D822-A64E-9A40-FDB7605350D0}" destId="{89F2C56A-CFAE-3742-8C51-590FF7D493C7}" srcOrd="7" destOrd="0" presId="urn:microsoft.com/office/officeart/2005/8/layout/radial1"/>
    <dgm:cxn modelId="{DD4353CF-58D8-4B40-8412-862EB7BC7569}" type="presParOf" srcId="{89F2C56A-CFAE-3742-8C51-590FF7D493C7}" destId="{DFFF844A-6ABD-5543-977C-030EDBF066D8}" srcOrd="0" destOrd="0" presId="urn:microsoft.com/office/officeart/2005/8/layout/radial1"/>
    <dgm:cxn modelId="{FBD6F92B-ED43-C44B-B2A6-AA8F0ADF1C21}" type="presParOf" srcId="{AF463202-D822-A64E-9A40-FDB7605350D0}" destId="{B05ADDB3-1B76-AF41-9032-5365781C4ABD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E290F4-2975-6E43-8F34-0F539E622963}">
      <dsp:nvSpPr>
        <dsp:cNvPr id="0" name=""/>
        <dsp:cNvSpPr/>
      </dsp:nvSpPr>
      <dsp:spPr>
        <a:xfrm>
          <a:off x="1386701" y="999065"/>
          <a:ext cx="760058" cy="76005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1468</a:t>
          </a:r>
        </a:p>
      </dsp:txBody>
      <dsp:txXfrm>
        <a:off x="1498009" y="1110373"/>
        <a:ext cx="537442" cy="537442"/>
      </dsp:txXfrm>
    </dsp:sp>
    <dsp:sp modelId="{635B92B6-86B3-7B49-9751-C7FDEE3AF6A1}">
      <dsp:nvSpPr>
        <dsp:cNvPr id="0" name=""/>
        <dsp:cNvSpPr/>
      </dsp:nvSpPr>
      <dsp:spPr>
        <a:xfrm rot="16200000">
          <a:off x="1652145" y="865121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878751"/>
        <a:ext cx="11458" cy="11458"/>
      </dsp:txXfrm>
    </dsp:sp>
    <dsp:sp modelId="{07A7FCB1-4232-1247-9382-AB3A04887B57}">
      <dsp:nvSpPr>
        <dsp:cNvPr id="0" name=""/>
        <dsp:cNvSpPr/>
      </dsp:nvSpPr>
      <dsp:spPr>
        <a:xfrm>
          <a:off x="1386701" y="9836"/>
          <a:ext cx="760058" cy="76005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SIS</a:t>
          </a:r>
          <a:endParaRPr lang="en-US" sz="1000" b="1" kern="1200" dirty="0"/>
        </a:p>
      </dsp:txBody>
      <dsp:txXfrm>
        <a:off x="1498009" y="121144"/>
        <a:ext cx="537442" cy="537442"/>
      </dsp:txXfrm>
    </dsp:sp>
    <dsp:sp modelId="{66E3F971-F1F8-BE41-8323-68DA3D03DF4E}">
      <dsp:nvSpPr>
        <dsp:cNvPr id="0" name=""/>
        <dsp:cNvSpPr/>
      </dsp:nvSpPr>
      <dsp:spPr>
        <a:xfrm>
          <a:off x="2146760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255616" y="1373365"/>
        <a:ext cx="11458" cy="11458"/>
      </dsp:txXfrm>
    </dsp:sp>
    <dsp:sp modelId="{78621A80-BD4B-024B-90E4-671EF9B02108}">
      <dsp:nvSpPr>
        <dsp:cNvPr id="0" name=""/>
        <dsp:cNvSpPr/>
      </dsp:nvSpPr>
      <dsp:spPr>
        <a:xfrm>
          <a:off x="2375930" y="999065"/>
          <a:ext cx="760058" cy="760058"/>
        </a:xfrm>
        <a:prstGeom prst="ellipse">
          <a:avLst/>
        </a:prstGeom>
        <a:solidFill>
          <a:schemeClr val="accent4">
            <a:hueOff val="-1216724"/>
            <a:satOff val="4058"/>
            <a:lumOff val="640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Food</a:t>
          </a:r>
          <a:endParaRPr lang="en-US" sz="1000" b="1" kern="1200" dirty="0"/>
        </a:p>
      </dsp:txBody>
      <dsp:txXfrm>
        <a:off x="2487238" y="1110373"/>
        <a:ext cx="537442" cy="537442"/>
      </dsp:txXfrm>
    </dsp:sp>
    <dsp:sp modelId="{7FF1334B-61F0-174B-A572-84EC9B6C6461}">
      <dsp:nvSpPr>
        <dsp:cNvPr id="0" name=""/>
        <dsp:cNvSpPr/>
      </dsp:nvSpPr>
      <dsp:spPr>
        <a:xfrm rot="5400000">
          <a:off x="1652145" y="1854350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761001" y="1867980"/>
        <a:ext cx="11458" cy="11458"/>
      </dsp:txXfrm>
    </dsp:sp>
    <dsp:sp modelId="{573AD1F1-2C9D-C240-BD4D-F9EA65F59E53}">
      <dsp:nvSpPr>
        <dsp:cNvPr id="0" name=""/>
        <dsp:cNvSpPr/>
      </dsp:nvSpPr>
      <dsp:spPr>
        <a:xfrm>
          <a:off x="1386701" y="1988294"/>
          <a:ext cx="760058" cy="760058"/>
        </a:xfrm>
        <a:prstGeom prst="ellipse">
          <a:avLst/>
        </a:prstGeom>
        <a:solidFill>
          <a:schemeClr val="accent4">
            <a:hueOff val="-2433449"/>
            <a:satOff val="8116"/>
            <a:lumOff val="12811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 err="1"/>
            <a:t>MiLearn</a:t>
          </a:r>
          <a:endParaRPr lang="en-US" sz="1000" b="1" kern="1200" dirty="0"/>
        </a:p>
      </dsp:txBody>
      <dsp:txXfrm>
        <a:off x="1498009" y="2099602"/>
        <a:ext cx="537442" cy="537442"/>
      </dsp:txXfrm>
    </dsp:sp>
    <dsp:sp modelId="{89F2C56A-CFAE-3742-8C51-590FF7D493C7}">
      <dsp:nvSpPr>
        <dsp:cNvPr id="0" name=""/>
        <dsp:cNvSpPr/>
      </dsp:nvSpPr>
      <dsp:spPr>
        <a:xfrm rot="10800000">
          <a:off x="1157531" y="1359735"/>
          <a:ext cx="229170" cy="38718"/>
        </a:xfrm>
        <a:custGeom>
          <a:avLst/>
          <a:gdLst/>
          <a:ahLst/>
          <a:cxnLst/>
          <a:rect l="0" t="0" r="0" b="0"/>
          <a:pathLst>
            <a:path>
              <a:moveTo>
                <a:pt x="0" y="19359"/>
              </a:moveTo>
              <a:lnTo>
                <a:pt x="229170" y="19359"/>
              </a:lnTo>
            </a:path>
          </a:pathLst>
        </a:custGeom>
        <a:noFill/>
        <a:ln w="15875" cap="rnd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1266387" y="1373365"/>
        <a:ext cx="11458" cy="11458"/>
      </dsp:txXfrm>
    </dsp:sp>
    <dsp:sp modelId="{B05ADDB3-1B76-AF41-9032-5365781C4ABD}">
      <dsp:nvSpPr>
        <dsp:cNvPr id="0" name=""/>
        <dsp:cNvSpPr/>
      </dsp:nvSpPr>
      <dsp:spPr>
        <a:xfrm>
          <a:off x="397472" y="999065"/>
          <a:ext cx="760058" cy="760058"/>
        </a:xfrm>
        <a:prstGeom prst="ellipse">
          <a:avLst/>
        </a:prstGeom>
        <a:solidFill>
          <a:schemeClr val="accent4">
            <a:hueOff val="-3650173"/>
            <a:satOff val="12174"/>
            <a:lumOff val="19216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b="1" kern="1200" dirty="0">
              <a:latin typeface="Arial Narrow" panose="020B0606020202030204" pitchFamily="34" charset="0"/>
            </a:rPr>
            <a:t>Dashboards</a:t>
          </a:r>
          <a:endParaRPr lang="en-US" sz="700" b="1" kern="1200" dirty="0">
            <a:latin typeface="Arial Narrow" panose="020B0606020202030204" pitchFamily="34" charset="0"/>
          </a:endParaRPr>
        </a:p>
      </dsp:txBody>
      <dsp:txXfrm>
        <a:off x="508780" y="1110373"/>
        <a:ext cx="537442" cy="537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9F403-5BCE-6D45-B660-8EF79F7AA9DD}" type="datetimeFigureOut">
              <a:rPr lang="en-US" smtClean="0"/>
              <a:t>10/29/2018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20338-DD2A-934B-A688-D942AE0F81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497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027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9665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968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210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09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87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DF8D8C-2030-4050-912D-33F6B5BB1B9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1193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E6DB8-5222-44B6-9A72-40191CF6FC0F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9C6F8-3784-4E26-8986-445E18EEECCC}" type="datetime1">
              <a:rPr lang="en-US" smtClean="0"/>
              <a:t>10/29/2018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0D3B9-3669-4C28-9DAA-6FA45990EE98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7F97C-49D3-4A5A-A02F-8D04AE7DAD0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621FA-9A31-4D22-9F16-92F3B60B66CE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D505A-1E24-4C0C-98E4-5F48DFB3939B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9CDC0-8334-46F6-88B6-B1C23E3CBFDD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0A092-D887-4EEF-9D04-0518FD8A3784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F55B7-5EF3-40C1-B16A-E4104571CC2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7CC15-D7FE-4C89-97F7-6556FE072B54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06D1E-E350-4110-8B0C-EF406862CB66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1A187-8A23-465B-9379-E33E680807C6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49B95-BCEE-497F-B4AA-5A17BDE9DAB1}" type="datetime1">
              <a:rPr lang="en-US" smtClean="0"/>
              <a:t>10/29/2018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DA5F7-20AB-430E-8501-A79B5C221830}" type="datetime1">
              <a:rPr lang="en-US" smtClean="0"/>
              <a:t>10/29/2018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C4035-AF87-4456-B385-73BCDFBC1937}" type="datetime1">
              <a:rPr lang="en-US" smtClean="0"/>
              <a:t>10/29/2018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8E55-DF5E-4C21-9E57-C1843945ECB3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E61C6-6B14-4627-85B5-C2C7E5D871BD}" type="datetime1">
              <a:rPr lang="en-US" smtClean="0"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8128C16-09F5-4AB3-9168-70CEC3538FAC}" type="datetime1">
              <a:rPr lang="en-US" smtClean="0"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E2CC9AD-DB6C-CF40-8EB4-0B243A526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12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midatahub.org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mailto:support@midatahub.or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District UPDATE Webinar</a:t>
            </a:r>
            <a:br>
              <a:rPr lang="en-US" dirty="0"/>
            </a:br>
            <a:r>
              <a:rPr lang="en-US" dirty="0"/>
              <a:t>October 2018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8903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59B77-9770-4C1F-8D68-502A7C264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387" y="353482"/>
            <a:ext cx="8534400" cy="802217"/>
          </a:xfrm>
        </p:spPr>
        <p:txBody>
          <a:bodyPr/>
          <a:lstStyle/>
          <a:p>
            <a:r>
              <a:rPr lang="en-US"/>
              <a:t>Pilot/Testing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4F32-3CC2-4FF8-B43B-85F6F43F0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381965"/>
            <a:ext cx="8534400" cy="506971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1600"/>
          </a:p>
          <a:p>
            <a:pPr lvl="1"/>
            <a:r>
              <a:rPr lang="en-US" sz="1600"/>
              <a:t>UIC services – Powerschool</a:t>
            </a:r>
          </a:p>
          <a:p>
            <a:pPr lvl="1"/>
            <a:r>
              <a:rPr lang="en-US" sz="1600"/>
              <a:t>State Reporting Testing (Kickoff)</a:t>
            </a:r>
          </a:p>
          <a:p>
            <a:pPr lvl="1"/>
            <a:r>
              <a:rPr lang="en-US" sz="1600"/>
              <a:t>Dashboard Testing</a:t>
            </a:r>
          </a:p>
          <a:p>
            <a:pPr lvl="1"/>
            <a:r>
              <a:rPr lang="en-US" sz="1600"/>
              <a:t>NWEA Rostering</a:t>
            </a:r>
          </a:p>
          <a:p>
            <a:pPr lvl="1"/>
            <a:endParaRPr lang="en-US" sz="1600"/>
          </a:p>
          <a:p>
            <a:pPr lvl="1"/>
            <a:endParaRPr lang="en-US" sz="1600"/>
          </a:p>
          <a:p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968327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id="{762C7043-03CC-4710-A7EB-2EFE7AF7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577" y="273050"/>
            <a:ext cx="11410212" cy="87317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>
            <a:noAutofit/>
          </a:bodyPr>
          <a:lstStyle/>
          <a:p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Support Structure – </a:t>
            </a:r>
            <a:b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r>
              <a:rPr lang="en-US" b="1">
                <a:solidFill>
                  <a:schemeClr val="accent1">
                    <a:lumMod val="50000"/>
                  </a:schemeClr>
                </a:solidFill>
                <a:latin typeface="+mn-lt"/>
              </a:rPr>
              <a:t>SIS Vendor Calls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1787AFE-C527-49AA-A648-9B664A558774}"/>
              </a:ext>
            </a:extLst>
          </p:cNvPr>
          <p:cNvSpPr txBox="1">
            <a:spLocks/>
          </p:cNvSpPr>
          <p:nvPr/>
        </p:nvSpPr>
        <p:spPr>
          <a:xfrm>
            <a:off x="382249" y="1771275"/>
            <a:ext cx="11285540" cy="410541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/>
              <a:t>Purpose: Provide time for the vendor and Data Hub team to collaborate on troubleshooting and discussing current and upcoming functionality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900"/>
              <a:t>Tuesday Bi-Weekly starting (only exception is Infinite Campus)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err="1"/>
              <a:t>Powerschool</a:t>
            </a:r>
            <a:r>
              <a:rPr lang="en-US" sz="2900"/>
              <a:t> SIS - 10:30-10:50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 err="1"/>
              <a:t>Powerschool</a:t>
            </a:r>
            <a:r>
              <a:rPr lang="en-US" sz="2900"/>
              <a:t> SE - 10:50-11:10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/>
              <a:t>SunGard/PowerSchool </a:t>
            </a:r>
            <a:r>
              <a:rPr lang="en-US" sz="2900" err="1"/>
              <a:t>eSchoolPlus</a:t>
            </a:r>
            <a:r>
              <a:rPr lang="en-US" sz="2900"/>
              <a:t> - 11:10-11:40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/>
              <a:t>Synergy - 2:00 - 2:30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/>
              <a:t>Skyward - 3:00 - 3:30</a:t>
            </a:r>
          </a:p>
          <a:p>
            <a:pPr marL="1257300" lvl="2" indent="-342900" fontAlgn="base">
              <a:buFont typeface="Arial" panose="020B0604020202020204" pitchFamily="34" charset="0"/>
              <a:buChar char="•"/>
            </a:pPr>
            <a:r>
              <a:rPr lang="en-US" sz="2900"/>
              <a:t>Infinite Campus - 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/>
              <a:t>1st </a:t>
            </a:r>
            <a:r>
              <a:rPr lang="en-US" sz="2900" err="1"/>
              <a:t>wednesday</a:t>
            </a:r>
            <a:r>
              <a:rPr lang="en-US" sz="2900"/>
              <a:t> of every month 1:00 - 2:00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r>
              <a:rPr lang="en-US" sz="2900"/>
              <a:t>3rd </a:t>
            </a:r>
            <a:r>
              <a:rPr lang="en-US" sz="2900" err="1"/>
              <a:t>wednesday</a:t>
            </a:r>
            <a:r>
              <a:rPr lang="en-US" sz="2900"/>
              <a:t> of every month 1:30 - 2:00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 sz="2900"/>
          </a:p>
          <a:p>
            <a:endParaRPr lang="en-US" sz="2900"/>
          </a:p>
          <a:p>
            <a:pPr lvl="1" fontAlgn="base"/>
            <a:r>
              <a:rPr lang="en-US" sz="2900"/>
              <a:t>If you would like to join any of these calls please send an email to </a:t>
            </a:r>
            <a:r>
              <a:rPr lang="en-US" sz="2900" u="sng">
                <a:hlinkClick r:id="rId2"/>
              </a:rPr>
              <a:t>support@midatahub.org</a:t>
            </a:r>
            <a:r>
              <a:rPr lang="en-US" sz="2900"/>
              <a:t> letting us know which SIS vendor call you would like to participate. </a:t>
            </a:r>
          </a:p>
          <a:p>
            <a:pPr marL="1714500" lvl="3" indent="-342900" fontAlgn="base">
              <a:buFont typeface="Arial" panose="020B0604020202020204" pitchFamily="34" charset="0"/>
              <a:buChar char="•"/>
            </a:pPr>
            <a:endParaRPr lang="en-US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1600"/>
          </a:p>
          <a:p>
            <a:endParaRPr lang="en-US" sz="2400"/>
          </a:p>
          <a:p>
            <a:endParaRPr lang="en-US" sz="2400"/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4316A070-01BB-4548-83A9-21AE2B57D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241322"/>
            <a:ext cx="29337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542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Highlighted Features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8216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73504-022E-4E49-9485-0C78538DD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99171"/>
            <a:ext cx="8534400" cy="1507067"/>
          </a:xfrm>
        </p:spPr>
        <p:txBody>
          <a:bodyPr/>
          <a:lstStyle/>
          <a:p>
            <a:r>
              <a:rPr lang="en-US" dirty="0"/>
              <a:t>Features nearing completion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30474-8892-4D1A-9AE9-5BD3C45639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421337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M-STEP Integration</a:t>
            </a:r>
          </a:p>
          <a:p>
            <a:pPr lvl="1"/>
            <a:r>
              <a:rPr lang="en-US" dirty="0"/>
              <a:t>Pull method – in production </a:t>
            </a:r>
          </a:p>
          <a:p>
            <a:pPr lvl="1"/>
            <a:r>
              <a:rPr lang="en-US" dirty="0"/>
              <a:t>Push method – in development</a:t>
            </a:r>
          </a:p>
          <a:p>
            <a:r>
              <a:rPr lang="en-US" dirty="0"/>
              <a:t>UIC Integration</a:t>
            </a:r>
          </a:p>
          <a:p>
            <a:pPr lvl="1"/>
            <a:r>
              <a:rPr lang="en-US" dirty="0"/>
              <a:t>MISTAR and Skyward in production</a:t>
            </a:r>
          </a:p>
          <a:p>
            <a:pPr lvl="1"/>
            <a:r>
              <a:rPr lang="en-US" dirty="0"/>
              <a:t>PowerSchool to go live in November</a:t>
            </a:r>
          </a:p>
          <a:p>
            <a:pPr lvl="1"/>
            <a:r>
              <a:rPr lang="en-US" dirty="0"/>
              <a:t>Other vendors in process.  Infinite Campus near pilot stage.</a:t>
            </a:r>
          </a:p>
          <a:p>
            <a:r>
              <a:rPr lang="en-US" dirty="0"/>
              <a:t>EEM Integration</a:t>
            </a:r>
          </a:p>
          <a:p>
            <a:pPr lvl="1"/>
            <a:r>
              <a:rPr lang="en-US" dirty="0"/>
              <a:t>In Production</a:t>
            </a:r>
          </a:p>
          <a:p>
            <a:pPr lvl="1"/>
            <a:r>
              <a:rPr lang="en-US" dirty="0"/>
              <a:t>Required for MSDS Testing</a:t>
            </a:r>
          </a:p>
          <a:p>
            <a:r>
              <a:rPr lang="en-US" dirty="0"/>
              <a:t>MSDS Integrations</a:t>
            </a:r>
          </a:p>
          <a:p>
            <a:pPr lvl="1"/>
            <a:r>
              <a:rPr lang="en-US" dirty="0"/>
              <a:t>Pilot testing in process</a:t>
            </a:r>
          </a:p>
        </p:txBody>
      </p:sp>
    </p:spTree>
    <p:extLst>
      <p:ext uri="{BB962C8B-B14F-4D97-AF65-F5344CB8AC3E}">
        <p14:creationId xmlns:p14="http://schemas.microsoft.com/office/powerpoint/2010/main" val="16786567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New AND updated Integrations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353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44056-0C45-4F82-AFFE-9EF567A93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 items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238854-9FDC-4A7F-BA87-4202C9A04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EEM Configuration</a:t>
            </a:r>
          </a:p>
        </p:txBody>
      </p:sp>
    </p:spTree>
    <p:extLst>
      <p:ext uri="{BB962C8B-B14F-4D97-AF65-F5344CB8AC3E}">
        <p14:creationId xmlns:p14="http://schemas.microsoft.com/office/powerpoint/2010/main" val="801019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28122B-85E0-4DB3-B9E5-60949CABB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877857"/>
            <a:ext cx="8534400" cy="1507067"/>
          </a:xfrm>
        </p:spPr>
        <p:txBody>
          <a:bodyPr/>
          <a:lstStyle/>
          <a:p>
            <a:r>
              <a:rPr lang="en-US" dirty="0"/>
              <a:t>EEM Configuration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807E8A-57DE-4EB4-A06F-9CAA3433B5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260550"/>
            <a:ext cx="8534400" cy="444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877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Items in development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88931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B1211-1475-41DA-B02A-2F3276DFE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256060"/>
            <a:ext cx="8534400" cy="1507067"/>
          </a:xfrm>
        </p:spPr>
        <p:txBody>
          <a:bodyPr/>
          <a:lstStyle/>
          <a:p>
            <a:r>
              <a:rPr lang="en-US" dirty="0"/>
              <a:t>Phase 8 Development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6AC47-E57C-4B4A-B67C-2AF2892D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69020"/>
            <a:ext cx="8534400" cy="509421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MiDataHub - One Statewide "HUB"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Implement Ed-Fi ODS/API from current version to v2.3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Renaissance Learning / STAR Assessments CSV integration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SWIS CSV integration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OneRoster API Assessment 'write' capability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err="1"/>
              <a:t>UserName</a:t>
            </a:r>
            <a:r>
              <a:rPr lang="en-US" dirty="0"/>
              <a:t>/</a:t>
            </a:r>
            <a:r>
              <a:rPr lang="en-US" dirty="0" err="1"/>
              <a:t>LoginId</a:t>
            </a:r>
            <a:r>
              <a:rPr lang="en-US" dirty="0"/>
              <a:t> management - ability to schedule creation of </a:t>
            </a:r>
            <a:r>
              <a:rPr lang="en-US" dirty="0" err="1"/>
              <a:t>student.loginId</a:t>
            </a:r>
            <a:r>
              <a:rPr lang="en-US" dirty="0"/>
              <a:t> field (assumes uniqueness only within district)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Display API and Inbound Integration statistics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Skeleton for integration statistics and dashboard (assumes </a:t>
            </a:r>
            <a:r>
              <a:rPr lang="en-US" dirty="0" err="1"/>
              <a:t>DataHub</a:t>
            </a:r>
            <a:r>
              <a:rPr lang="en-US" dirty="0"/>
              <a:t> staff carrying out dashboard development)</a:t>
            </a:r>
          </a:p>
          <a:p>
            <a:pPr marL="457200" indent="-457200">
              <a:buFont typeface="+mj-lt"/>
              <a:buAutoNum type="arabicPeriod"/>
            </a:pPr>
            <a:r>
              <a:rPr lang="en-US" b="1" dirty="0"/>
              <a:t>At-A-Glance Report enhancements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Dashboard testing</a:t>
            </a:r>
          </a:p>
          <a:p>
            <a:endParaRPr lang="en-US" dirty="0"/>
          </a:p>
        </p:txBody>
      </p:sp>
      <p:pic>
        <p:nvPicPr>
          <p:cNvPr id="5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B9019D54-8F36-4173-8082-D743446D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56" y="237523"/>
            <a:ext cx="3602578" cy="115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64214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B1211-1475-41DA-B02A-2F3276DFE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256060"/>
            <a:ext cx="8534400" cy="1507067"/>
          </a:xfrm>
        </p:spPr>
        <p:txBody>
          <a:bodyPr/>
          <a:lstStyle/>
          <a:p>
            <a:r>
              <a:rPr lang="en-US" dirty="0"/>
              <a:t>Phase 8.1 Development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6AC47-E57C-4B4A-B67C-2AF2892D8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669020"/>
            <a:ext cx="8534400" cy="509421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Implement Ed-Fi ODS/API from v2.4 to v3.2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Create a catalog to house data validation queries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Refreshed Support Bucket</a:t>
            </a:r>
          </a:p>
          <a:p>
            <a:endParaRPr lang="en-US" dirty="0"/>
          </a:p>
        </p:txBody>
      </p:sp>
      <p:pic>
        <p:nvPicPr>
          <p:cNvPr id="5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B9019D54-8F36-4173-8082-D743446D8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56" y="237523"/>
            <a:ext cx="3602578" cy="115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87333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C19A56E-88DA-4389-BE3D-BDDD1FD2A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BC53F37-2272-4810-8EB5-E6807E48CC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Updates</a:t>
            </a:r>
          </a:p>
          <a:p>
            <a:r>
              <a:rPr lang="en-US" dirty="0"/>
              <a:t>Vendor Spotlight - </a:t>
            </a:r>
            <a:r>
              <a:rPr lang="en-US" dirty="0" err="1"/>
              <a:t>Symbaloo</a:t>
            </a:r>
            <a:endParaRPr lang="en-US" dirty="0"/>
          </a:p>
          <a:p>
            <a:r>
              <a:rPr lang="en-US" dirty="0"/>
              <a:t>Support Updates</a:t>
            </a:r>
          </a:p>
          <a:p>
            <a:r>
              <a:rPr lang="en-US" dirty="0"/>
              <a:t>New/Highlighted Features</a:t>
            </a:r>
          </a:p>
          <a:p>
            <a:r>
              <a:rPr lang="en-US" dirty="0"/>
              <a:t>Integration Updates</a:t>
            </a:r>
          </a:p>
          <a:p>
            <a:r>
              <a:rPr lang="en-US" dirty="0"/>
              <a:t>Items in Development</a:t>
            </a:r>
          </a:p>
          <a:p>
            <a:r>
              <a:rPr lang="en-US" dirty="0"/>
              <a:t>Actionable Data Updates</a:t>
            </a:r>
          </a:p>
          <a:p>
            <a:r>
              <a:rPr lang="en-US" dirty="0"/>
              <a:t>Q&amp;A</a:t>
            </a:r>
          </a:p>
        </p:txBody>
      </p:sp>
      <p:pic>
        <p:nvPicPr>
          <p:cNvPr id="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F64CC33E-194E-4684-BB76-2A7E359712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739899"/>
            <a:ext cx="4720443" cy="1507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194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cap="none" dirty="0"/>
              <a:t>Actionable Data Update</a:t>
            </a:r>
            <a:br>
              <a:rPr lang="en-US" cap="none" dirty="0"/>
            </a:br>
            <a:endParaRPr lang="en-US" cap="none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0F82E7-AC3F-174B-98DE-71066ABDDA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bg2">
                    <a:lumMod val="20000"/>
                    <a:lumOff val="80000"/>
                  </a:schemeClr>
                </a:solidFill>
              </a:rPr>
              <a:t>Tom Johnson, Actionable Data Manager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F1D1F0-0948-1A47-9634-702A4DD582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701" t="51200" r="52336" b="16267"/>
          <a:stretch/>
        </p:blipFill>
        <p:spPr>
          <a:xfrm>
            <a:off x="10208800" y="4937760"/>
            <a:ext cx="198320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647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B0C019-0280-C648-BF43-68D1BD209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/>
              <a:t>MiStrategyBank</a:t>
            </a:r>
            <a:endParaRPr lang="en-US" cap="none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9620276-6073-1E4C-8211-27339091C64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26138" y="4983480"/>
            <a:ext cx="1911370" cy="1920240"/>
          </a:xfrm>
        </p:spPr>
      </p:pic>
      <p:pic>
        <p:nvPicPr>
          <p:cNvPr id="7" name="Content Placeholder 5">
            <a:extLst>
              <a:ext uri="{FF2B5EF4-FFF2-40B4-BE49-F238E27FC236}">
                <a16:creationId xmlns:a16="http://schemas.microsoft.com/office/drawing/2014/main" id="{FE88F479-726E-A84D-A5DD-88687F05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0630" y="4937760"/>
            <a:ext cx="1911370" cy="19202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897257-BB60-C44F-900D-5621F8F8A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2" y="0"/>
            <a:ext cx="5514239" cy="4535424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AC3F5-02A7-6641-A59C-26283702E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2363" y="-17391"/>
            <a:ext cx="4198357" cy="455281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3C3CE11-28A7-2648-B086-29B316598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8520" y="24969"/>
            <a:ext cx="5226165" cy="4510456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701F8A5-1CA8-3C43-846D-B01A78B738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61541" y="17580"/>
            <a:ext cx="5863259" cy="4525233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11E477-A950-8543-87C3-5204F4C1782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84" r="3964"/>
          <a:stretch/>
        </p:blipFill>
        <p:spPr>
          <a:xfrm>
            <a:off x="4337681" y="24969"/>
            <a:ext cx="7754708" cy="4510455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45625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5852DB-6D86-CA4D-AE94-E3916F4B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/>
              <a:t>MiRead Pilot Districts – fall 2018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C83A63AC-5042-CB40-BE51-81402513DE42}"/>
              </a:ext>
            </a:extLst>
          </p:cNvPr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84212" y="685800"/>
          <a:ext cx="4875340" cy="3614738"/>
        </p:xfrm>
        <a:graphic>
          <a:graphicData uri="http://schemas.openxmlformats.org/drawingml/2006/table">
            <a:tbl>
              <a:tblPr/>
              <a:tblGrid>
                <a:gridCol w="4875340">
                  <a:extLst>
                    <a:ext uri="{9D8B030D-6E8A-4147-A177-3AD203B41FA5}">
                      <a16:colId xmlns:a16="http://schemas.microsoft.com/office/drawing/2014/main" val="1425063609"/>
                    </a:ext>
                  </a:extLst>
                </a:gridCol>
              </a:tblGrid>
              <a:tr h="3628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MiRead Pilot Districts</a:t>
                      </a:r>
                    </a:p>
                  </a:txBody>
                  <a:tcPr marL="28575" marR="28575" marT="19050" marB="1905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148693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Colon Community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760803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Dearborn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11289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Ferndale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187549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Kaleva Norman Dickson Public Schools 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484009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Lawrence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807511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Mason County Eastern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0888107"/>
                  </a:ext>
                </a:extLst>
              </a:tr>
              <a:tr h="348755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Melvindale Northern-Allen Park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6829272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Three Rivers Community School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912966"/>
                  </a:ext>
                </a:extLst>
              </a:tr>
              <a:tr h="362887">
                <a:tc>
                  <a:txBody>
                    <a:bodyPr/>
                    <a:lstStyle/>
                    <a:p>
                      <a:pPr rtl="0" fontAlgn="b"/>
                      <a:r>
                        <a:rPr lang="en-US" sz="1800" b="1" dirty="0">
                          <a:effectLst/>
                          <a:latin typeface="Calibri" panose="020F0502020204030204" pitchFamily="34" charset="0"/>
                        </a:rPr>
                        <a:t>Van Buren Public Schools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0462572"/>
                  </a:ext>
                </a:extLst>
              </a:tr>
            </a:tbl>
          </a:graphicData>
        </a:graphic>
      </p:graphicFrame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3E25EFA-851B-ED48-AC05-DF3A9EE77E8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32360" y="685800"/>
            <a:ext cx="3486555" cy="361473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E7F7D3-7299-2447-BBB1-57083B948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0632" y="4937760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465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4F82CB-D630-3B48-AD61-4B39E29F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508" y="555412"/>
            <a:ext cx="3146003" cy="4290908"/>
          </a:xfrm>
        </p:spPr>
        <p:txBody>
          <a:bodyPr>
            <a:normAutofit/>
          </a:bodyPr>
          <a:lstStyle/>
          <a:p>
            <a:r>
              <a:rPr lang="en-US" cap="none" dirty="0"/>
              <a:t>MERI</a:t>
            </a:r>
            <a:br>
              <a:rPr lang="en-US" cap="none" dirty="0"/>
            </a:br>
            <a:br>
              <a:rPr lang="en-US" cap="none" dirty="0"/>
            </a:br>
            <a:r>
              <a:rPr lang="en-US" cap="none" dirty="0"/>
              <a:t>UofM</a:t>
            </a:r>
            <a:br>
              <a:rPr lang="en-US" cap="none" dirty="0"/>
            </a:br>
            <a:br>
              <a:rPr lang="en-US" cap="none" dirty="0"/>
            </a:br>
            <a:r>
              <a:rPr lang="en-US" cap="none" dirty="0"/>
              <a:t>Partnership</a:t>
            </a:r>
            <a:br>
              <a:rPr lang="en-US" cap="none" dirty="0"/>
            </a:br>
            <a:br>
              <a:rPr lang="en-US" cap="none" dirty="0"/>
            </a:br>
            <a:endParaRPr lang="en-US" cap="non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950A3-7A76-5541-BE64-34364A375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7951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1594132-6720-604F-9DE8-948838781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837"/>
          <a:stretch/>
        </p:blipFill>
        <p:spPr>
          <a:xfrm>
            <a:off x="4572429" y="0"/>
            <a:ext cx="6186144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73A499-B5FF-2F44-A806-822A468C09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703"/>
          <a:stretch/>
        </p:blipFill>
        <p:spPr>
          <a:xfrm>
            <a:off x="5329431" y="0"/>
            <a:ext cx="632005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4EC612A-1FC3-E748-A562-983CF5EF3C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051" y="0"/>
            <a:ext cx="6179949" cy="6858000"/>
          </a:xfrm>
          <a:prstGeom prst="rect">
            <a:avLst/>
          </a:prstGeom>
          <a:ln w="12700">
            <a:solidFill>
              <a:schemeClr val="bg2">
                <a:lumMod val="60000"/>
                <a:lumOff val="40000"/>
              </a:schemeClr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C7400C-A915-8744-820E-1FE01401DE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532" y="4626864"/>
            <a:ext cx="1911368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51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1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Q&amp;A</a:t>
            </a:r>
            <a:br>
              <a:rPr lang="en-US" dirty="0"/>
            </a:br>
            <a:endParaRPr lang="en-US" dirty="0"/>
          </a:p>
        </p:txBody>
      </p:sp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168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052EB9C7-8013-4657-8398-C845CD31F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184827"/>
              </p:ext>
            </p:extLst>
          </p:nvPr>
        </p:nvGraphicFramePr>
        <p:xfrm>
          <a:off x="209966" y="1528997"/>
          <a:ext cx="6055924" cy="1973252"/>
        </p:xfrm>
        <a:graphic>
          <a:graphicData uri="http://schemas.openxmlformats.org/drawingml/2006/table">
            <a:tbl>
              <a:tblPr/>
              <a:tblGrid>
                <a:gridCol w="1513981">
                  <a:extLst>
                    <a:ext uri="{9D8B030D-6E8A-4147-A177-3AD203B41FA5}">
                      <a16:colId xmlns:a16="http://schemas.microsoft.com/office/drawing/2014/main" val="1923850249"/>
                    </a:ext>
                  </a:extLst>
                </a:gridCol>
                <a:gridCol w="1513981">
                  <a:extLst>
                    <a:ext uri="{9D8B030D-6E8A-4147-A177-3AD203B41FA5}">
                      <a16:colId xmlns:a16="http://schemas.microsoft.com/office/drawing/2014/main" val="3521908926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229944426"/>
                    </a:ext>
                  </a:extLst>
                </a:gridCol>
                <a:gridCol w="1528998">
                  <a:extLst>
                    <a:ext uri="{9D8B030D-6E8A-4147-A177-3AD203B41FA5}">
                      <a16:colId xmlns:a16="http://schemas.microsoft.com/office/drawing/2014/main" val="2913601948"/>
                    </a:ext>
                  </a:extLst>
                </a:gridCol>
              </a:tblGrid>
              <a:tr h="433356">
                <a:tc>
                  <a:txBody>
                    <a:bodyPr/>
                    <a:lstStyle/>
                    <a:p>
                      <a:pPr rtl="0" fontAlgn="b"/>
                      <a:endParaRPr lang="en-US" sz="2000" dirty="0">
                        <a:effectLst/>
                      </a:endParaRP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solidFill>
                            <a:srgbClr val="FFFFFF"/>
                          </a:solidFill>
                          <a:effectLst/>
                        </a:rPr>
                        <a:t>Live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>
                          <a:effectLst/>
                        </a:rPr>
                        <a:t>In-Process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Total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6512977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355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176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531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923430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Districts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40%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20%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60%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703106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>
                          <a:effectLst/>
                        </a:rPr>
                        <a:t>Students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800,058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290,058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1,090,116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1772163"/>
                  </a:ext>
                </a:extLst>
              </a:tr>
              <a:tr h="384974">
                <a:tc>
                  <a:txBody>
                    <a:bodyPr/>
                    <a:lstStyle/>
                    <a:p>
                      <a:pPr rtl="0" fontAlgn="b"/>
                      <a:r>
                        <a:rPr lang="en-US" sz="2000" b="1" dirty="0">
                          <a:effectLst/>
                        </a:rPr>
                        <a:t>Students 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solidFill>
                            <a:srgbClr val="FFFFFF"/>
                          </a:solidFill>
                          <a:effectLst/>
                        </a:rPr>
                        <a:t>52%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761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dirty="0">
                          <a:effectLst/>
                        </a:rPr>
                        <a:t>19%</a:t>
                      </a:r>
                    </a:p>
                  </a:txBody>
                  <a:tcPr marL="28575" marR="28575" marT="19050" marB="19050" anchor="b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dirty="0">
                          <a:solidFill>
                            <a:srgbClr val="FFFFFF"/>
                          </a:solidFill>
                          <a:effectLst/>
                        </a:rPr>
                        <a:t>71%</a:t>
                      </a:r>
                    </a:p>
                  </a:txBody>
                  <a:tcPr marL="28575" marR="28575" marT="19050" marB="1905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458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982319"/>
                  </a:ext>
                </a:extLst>
              </a:tr>
            </a:tbl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7FBBD489-A7EF-4094-A5DB-2D52732E5557}"/>
              </a:ext>
            </a:extLst>
          </p:cNvPr>
          <p:cNvSpPr txBox="1">
            <a:spLocks/>
          </p:cNvSpPr>
          <p:nvPr/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/>
              <a:t>Current Participation</a:t>
            </a:r>
            <a:endParaRPr lang="en-US" b="1" dirty="0"/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46A9335A-2F5C-43D1-B962-639E7C9B1DB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265890"/>
              </p:ext>
            </p:extLst>
          </p:nvPr>
        </p:nvGraphicFramePr>
        <p:xfrm>
          <a:off x="54552" y="3949907"/>
          <a:ext cx="3533462" cy="27581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786B9A3-F74C-48FF-BC5D-652BF89FE2B4}"/>
              </a:ext>
            </a:extLst>
          </p:cNvPr>
          <p:cNvSpPr txBox="1"/>
          <p:nvPr/>
        </p:nvSpPr>
        <p:spPr>
          <a:xfrm>
            <a:off x="3598890" y="4221007"/>
            <a:ext cx="2667000" cy="221599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/>
              <a:t>4.1 </a:t>
            </a:r>
          </a:p>
          <a:p>
            <a:pPr algn="ctr"/>
            <a:r>
              <a:rPr lang="en-US" b="1" dirty="0"/>
              <a:t>Systems Integrated per District</a:t>
            </a:r>
          </a:p>
          <a:p>
            <a:pPr algn="ctr"/>
            <a:endParaRPr lang="en-US" b="1" dirty="0"/>
          </a:p>
          <a:p>
            <a:pPr algn="ctr"/>
            <a:endParaRPr lang="en-US" b="1" dirty="0"/>
          </a:p>
        </p:txBody>
      </p:sp>
      <p:pic>
        <p:nvPicPr>
          <p:cNvPr id="3" name="Picture 2" descr="A close up of a map&#10;&#10;Description generated with high confidence">
            <a:extLst>
              <a:ext uri="{FF2B5EF4-FFF2-40B4-BE49-F238E27FC236}">
                <a16:creationId xmlns:a16="http://schemas.microsoft.com/office/drawing/2014/main" id="{B32AA4AE-AC64-4811-945E-05B018DF7E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93026" y="0"/>
            <a:ext cx="5298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9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434C3-2D40-4441-9A7B-67F29153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5383711"/>
            <a:ext cx="8534400" cy="1507067"/>
          </a:xfrm>
        </p:spPr>
        <p:txBody>
          <a:bodyPr/>
          <a:lstStyle/>
          <a:p>
            <a:r>
              <a:rPr lang="en-US" dirty="0"/>
              <a:t>Project updates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536D8B-D306-4B87-B460-D5C5AA589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476250"/>
            <a:ext cx="11211866" cy="5102604"/>
          </a:xfrm>
        </p:spPr>
        <p:txBody>
          <a:bodyPr>
            <a:normAutofit/>
          </a:bodyPr>
          <a:lstStyle/>
          <a:p>
            <a:r>
              <a:rPr lang="en-US" sz="2400" dirty="0" err="1"/>
              <a:t>MiSchoolData</a:t>
            </a:r>
            <a:r>
              <a:rPr lang="en-US" sz="2400" dirty="0"/>
              <a:t> Redesign Grant</a:t>
            </a:r>
          </a:p>
          <a:p>
            <a:pPr lvl="1"/>
            <a:r>
              <a:rPr lang="en-US" sz="2000" dirty="0"/>
              <a:t>Contract negotiations underway with finalist</a:t>
            </a:r>
          </a:p>
          <a:p>
            <a:pPr lvl="1"/>
            <a:r>
              <a:rPr lang="en-US" sz="2000" dirty="0"/>
              <a:t>Work expected to begin with next month</a:t>
            </a:r>
          </a:p>
          <a:p>
            <a:r>
              <a:rPr lang="en-US" sz="2200" dirty="0"/>
              <a:t>Upcoming presentations</a:t>
            </a:r>
          </a:p>
          <a:p>
            <a:pPr lvl="1"/>
            <a:r>
              <a:rPr lang="en-US" sz="2000" dirty="0"/>
              <a:t>Skyward User Conference, Nov 7-8</a:t>
            </a:r>
          </a:p>
          <a:p>
            <a:pPr lvl="1"/>
            <a:r>
              <a:rPr lang="en-US" sz="2000" dirty="0"/>
              <a:t>MSIFN – October 31</a:t>
            </a:r>
            <a:r>
              <a:rPr lang="en-US" sz="2000" baseline="30000" dirty="0"/>
              <a:t>st</a:t>
            </a:r>
            <a:r>
              <a:rPr lang="en-US" sz="2000" dirty="0"/>
              <a:t> 12:15-1:00, Lansing </a:t>
            </a:r>
            <a:r>
              <a:rPr lang="en-US" sz="2000" dirty="0" err="1"/>
              <a:t>Radission</a:t>
            </a:r>
            <a:endParaRPr lang="en-US" sz="2000" dirty="0"/>
          </a:p>
          <a:p>
            <a:pPr lvl="1"/>
            <a:r>
              <a:rPr lang="en-US" sz="2000" dirty="0"/>
              <a:t>MACUL – </a:t>
            </a:r>
            <a:r>
              <a:rPr lang="en-US" sz="2000" dirty="0" err="1"/>
              <a:t>MiCH</a:t>
            </a:r>
            <a:r>
              <a:rPr lang="en-US" sz="2000" dirty="0"/>
              <a:t> will have a room March 20-22, 2019</a:t>
            </a:r>
          </a:p>
        </p:txBody>
      </p:sp>
    </p:spTree>
    <p:extLst>
      <p:ext uri="{BB962C8B-B14F-4D97-AF65-F5344CB8AC3E}">
        <p14:creationId xmlns:p14="http://schemas.microsoft.com/office/powerpoint/2010/main" val="7812587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C75E0-C3CE-4FC2-82FD-1B7AD0A82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Vendor spotlight:  </a:t>
            </a:r>
            <a:r>
              <a:rPr lang="en-US" dirty="0" err="1"/>
              <a:t>Symbaloo</a:t>
            </a:r>
            <a:endParaRPr lang="en-US" dirty="0"/>
          </a:p>
        </p:txBody>
      </p:sp>
      <p:pic>
        <p:nvPicPr>
          <p:cNvPr id="1030" name="Picture 6" descr="Image result for symbaloo">
            <a:extLst>
              <a:ext uri="{FF2B5EF4-FFF2-40B4-BE49-F238E27FC236}">
                <a16:creationId xmlns:a16="http://schemas.microsoft.com/office/drawing/2014/main" id="{F51193B6-6BC4-4FFB-837C-1894D0547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2" y="448732"/>
            <a:ext cx="40386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symbaloo">
            <a:extLst>
              <a:ext uri="{FF2B5EF4-FFF2-40B4-BE49-F238E27FC236}">
                <a16:creationId xmlns:a16="http://schemas.microsoft.com/office/drawing/2014/main" id="{2C4378BC-EF6A-49F2-A002-6580E789E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40" y="564885"/>
            <a:ext cx="6207492" cy="380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25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1433879"/>
            <a:ext cx="2067318" cy="8982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22" y="667382"/>
            <a:ext cx="1992890" cy="7664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613427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spcBef>
                <a:spcPct val="20000"/>
              </a:spcBef>
              <a:defRPr/>
            </a:pPr>
            <a:r>
              <a:rPr lang="en-US" sz="2000" b="1" dirty="0">
                <a:cs typeface="Aharoni" panose="02010803020104030203" pitchFamily="2" charset="-79"/>
              </a:rPr>
              <a:t>Kevin Bullard</a:t>
            </a:r>
            <a:r>
              <a:rPr lang="en-US" sz="2000" dirty="0">
                <a:cs typeface="Aharoni" panose="02010803020104030203" pitchFamily="2" charset="-79"/>
              </a:rPr>
              <a:t>, Data Integration Support Manager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93105" y="1051688"/>
            <a:ext cx="8561747" cy="2541431"/>
          </a:xfrm>
        </p:spPr>
        <p:txBody>
          <a:bodyPr>
            <a:normAutofit/>
          </a:bodyPr>
          <a:lstStyle/>
          <a:p>
            <a:r>
              <a:rPr lang="en-US" dirty="0"/>
              <a:t>Support Update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623" y="2332094"/>
            <a:ext cx="2188214" cy="1011636"/>
          </a:xfrm>
          <a:prstGeom prst="rect">
            <a:avLst/>
          </a:prstGeom>
        </p:spPr>
      </p:pic>
      <p:pic>
        <p:nvPicPr>
          <p:cNvPr id="1026" name="m_-1497719503941588056x_Picture 1" descr="cid:image003.png@01D362EA.1FB6F670">
            <a:extLst>
              <a:ext uri="{FF2B5EF4-FFF2-40B4-BE49-F238E27FC236}">
                <a16:creationId xmlns:a16="http://schemas.microsoft.com/office/drawing/2014/main" id="{E9D1179E-0E55-48D8-B81C-EE143BEBC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38" y="3593119"/>
            <a:ext cx="5870402" cy="187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6338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59B77-9770-4C1F-8D68-502A7C264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286807"/>
            <a:ext cx="8534400" cy="802217"/>
          </a:xfrm>
        </p:spPr>
        <p:txBody>
          <a:bodyPr/>
          <a:lstStyle/>
          <a:p>
            <a:r>
              <a:rPr lang="en-US"/>
              <a:t>Support - website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4F32-3CC2-4FF8-B43B-85F6F43F0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381965"/>
            <a:ext cx="8534400" cy="5069711"/>
          </a:xfrm>
        </p:spPr>
        <p:txBody>
          <a:bodyPr>
            <a:normAutofit/>
          </a:bodyPr>
          <a:lstStyle/>
          <a:p>
            <a:r>
              <a:rPr lang="en-US" sz="1600" dirty="0"/>
              <a:t>Website – </a:t>
            </a:r>
            <a:r>
              <a:rPr lang="en-US" sz="1600" dirty="0">
                <a:hlinkClick r:id="rId2"/>
              </a:rPr>
              <a:t>WWW.MIDATAHUB.ORG</a:t>
            </a:r>
            <a:endParaRPr lang="en-US" sz="1600" dirty="0"/>
          </a:p>
          <a:p>
            <a:pPr lvl="1"/>
            <a:r>
              <a:rPr lang="en-US" sz="1600" dirty="0"/>
              <a:t>Documentation</a:t>
            </a:r>
          </a:p>
          <a:p>
            <a:pPr lvl="2"/>
            <a:r>
              <a:rPr lang="en-US" sz="1400"/>
              <a:t>SIS configuration </a:t>
            </a:r>
          </a:p>
          <a:p>
            <a:pPr lvl="2"/>
            <a:r>
              <a:rPr lang="en-US" sz="1400"/>
              <a:t>NWEA</a:t>
            </a:r>
          </a:p>
          <a:p>
            <a:pPr lvl="2"/>
            <a:r>
              <a:rPr lang="en-US" sz="1400"/>
              <a:t>Other Vendor specific integrations (Manuals – TBD)</a:t>
            </a:r>
          </a:p>
          <a:p>
            <a:pPr lvl="3"/>
            <a:r>
              <a:rPr lang="en-US" sz="1200"/>
              <a:t>Eidex (Previous Year configurations)</a:t>
            </a:r>
          </a:p>
          <a:p>
            <a:pPr lvl="3"/>
            <a:r>
              <a:rPr lang="en-US" sz="1200"/>
              <a:t>SAS EVAAS</a:t>
            </a:r>
          </a:p>
          <a:p>
            <a:pPr lvl="3"/>
            <a:r>
              <a:rPr lang="en-US" sz="1200"/>
              <a:t>M-STEP</a:t>
            </a:r>
          </a:p>
          <a:p>
            <a:pPr lvl="1"/>
            <a:r>
              <a:rPr lang="en-US" sz="1600"/>
              <a:t>Previous Webinars</a:t>
            </a:r>
          </a:p>
          <a:p>
            <a:pPr lvl="2"/>
            <a:r>
              <a:rPr lang="en-US" sz="1400"/>
              <a:t>Support&gt; Trainings</a:t>
            </a:r>
          </a:p>
          <a:p>
            <a:endParaRPr lang="en-US" sz="1400"/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A0C727A-2F6A-4C46-AC12-C2E5D40851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054" b="-427"/>
          <a:stretch/>
        </p:blipFill>
        <p:spPr>
          <a:xfrm>
            <a:off x="5257800" y="3352311"/>
            <a:ext cx="6200775" cy="201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30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59B77-9770-4C1F-8D68-502A7C264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7" y="277282"/>
            <a:ext cx="8534400" cy="802217"/>
          </a:xfrm>
        </p:spPr>
        <p:txBody>
          <a:bodyPr/>
          <a:lstStyle/>
          <a:p>
            <a:r>
              <a:rPr lang="en-US"/>
              <a:t>Support - API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4F32-3CC2-4FF8-B43B-85F6F43F0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381965"/>
            <a:ext cx="8534400" cy="506971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1600"/>
          </a:p>
          <a:p>
            <a:r>
              <a:rPr lang="en-US" sz="1600"/>
              <a:t>Integrations</a:t>
            </a:r>
          </a:p>
          <a:p>
            <a:pPr lvl="1"/>
            <a:r>
              <a:rPr lang="en-US" sz="1600"/>
              <a:t>API Integrations</a:t>
            </a:r>
          </a:p>
          <a:p>
            <a:pPr lvl="2"/>
            <a:r>
              <a:rPr lang="en-US" sz="1600"/>
              <a:t>Eidex</a:t>
            </a:r>
            <a:endParaRPr lang="en-US"/>
          </a:p>
          <a:p>
            <a:pPr lvl="2"/>
            <a:r>
              <a:rPr lang="en-US" sz="1600"/>
              <a:t>MealMagic</a:t>
            </a:r>
            <a:endParaRPr lang="en-US"/>
          </a:p>
          <a:p>
            <a:pPr lvl="2"/>
            <a:r>
              <a:rPr lang="en-US" sz="1600"/>
              <a:t>SAS EVAAS</a:t>
            </a:r>
          </a:p>
          <a:p>
            <a:pPr lvl="2"/>
            <a:r>
              <a:rPr lang="en-US"/>
              <a:t>Career Cruising</a:t>
            </a:r>
            <a:endParaRPr lang="en-US" sz="1600"/>
          </a:p>
          <a:p>
            <a:pPr lvl="2"/>
            <a:r>
              <a:rPr lang="en-US"/>
              <a:t>Algebra Nation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F442920-3DCF-45C4-B2D0-34DD3BA70F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2025771"/>
            <a:ext cx="5991225" cy="329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820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59B77-9770-4C1F-8D68-502A7C264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387" y="353482"/>
            <a:ext cx="8534400" cy="802217"/>
          </a:xfrm>
        </p:spPr>
        <p:txBody>
          <a:bodyPr/>
          <a:lstStyle/>
          <a:p>
            <a:r>
              <a:rPr lang="en-US"/>
              <a:t>Support ticket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4F4F32-3CC2-4FF8-B43B-85F6F43F0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212" y="381965"/>
            <a:ext cx="8534400" cy="5069711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1600"/>
          </a:p>
          <a:p>
            <a:r>
              <a:rPr lang="en-US" sz="1600"/>
              <a:t>Use </a:t>
            </a:r>
            <a:r>
              <a:rPr lang="en-US" sz="1600">
                <a:hlinkClick r:id="rId2"/>
              </a:rPr>
              <a:t>support@midatahub.org</a:t>
            </a:r>
            <a:r>
              <a:rPr lang="en-US" sz="1600"/>
              <a:t> to submit a ticket</a:t>
            </a:r>
          </a:p>
          <a:p>
            <a:pPr lvl="1"/>
            <a:r>
              <a:rPr lang="en-US" sz="1400"/>
              <a:t>Provide district name</a:t>
            </a:r>
          </a:p>
          <a:p>
            <a:pPr lvl="1"/>
            <a:r>
              <a:rPr lang="en-US" sz="1400"/>
              <a:t>Title/Role (for assigning credentials)</a:t>
            </a:r>
          </a:p>
          <a:p>
            <a:pPr lvl="1"/>
            <a:r>
              <a:rPr lang="en-US" sz="1400"/>
              <a:t>Contact Information</a:t>
            </a:r>
          </a:p>
          <a:p>
            <a:endParaRPr lang="en-US" sz="1600"/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70B77B3-660F-4C82-9E70-F846216BEC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50" y="2748392"/>
            <a:ext cx="6286500" cy="201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076859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19876</TotalTime>
  <Words>430</Words>
  <Application>Microsoft Office PowerPoint</Application>
  <PresentationFormat>Widescreen</PresentationFormat>
  <Paragraphs>155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Aharoni</vt:lpstr>
      <vt:lpstr>Arial</vt:lpstr>
      <vt:lpstr>Arial Narrow</vt:lpstr>
      <vt:lpstr>Calibri</vt:lpstr>
      <vt:lpstr>Century Gothic</vt:lpstr>
      <vt:lpstr>Wingdings</vt:lpstr>
      <vt:lpstr>Wingdings 3</vt:lpstr>
      <vt:lpstr>Slice</vt:lpstr>
      <vt:lpstr>District UPDATE Webinar October 2018 </vt:lpstr>
      <vt:lpstr>Agenda</vt:lpstr>
      <vt:lpstr>PowerPoint Presentation</vt:lpstr>
      <vt:lpstr>Project updates</vt:lpstr>
      <vt:lpstr>Vendor spotlight:  Symbaloo</vt:lpstr>
      <vt:lpstr>Support Update </vt:lpstr>
      <vt:lpstr>Support - website</vt:lpstr>
      <vt:lpstr>Support - API</vt:lpstr>
      <vt:lpstr>Support ticket</vt:lpstr>
      <vt:lpstr>Pilot/Testing</vt:lpstr>
      <vt:lpstr>Support Structure –  SIS Vendor Calls</vt:lpstr>
      <vt:lpstr>New AND Highlighted Features </vt:lpstr>
      <vt:lpstr>Features nearing completion</vt:lpstr>
      <vt:lpstr>New AND updated Integrations </vt:lpstr>
      <vt:lpstr>Integration items</vt:lpstr>
      <vt:lpstr>EEM Configuration</vt:lpstr>
      <vt:lpstr>Items in development </vt:lpstr>
      <vt:lpstr>Phase 8 Development List</vt:lpstr>
      <vt:lpstr>Phase 8.1 Development List</vt:lpstr>
      <vt:lpstr>Actionable Data Update </vt:lpstr>
      <vt:lpstr>MiStrategyBank</vt:lpstr>
      <vt:lpstr>MiRead Pilot Districts – fall 2018</vt:lpstr>
      <vt:lpstr>MERI  UofM  Partnership  </vt:lpstr>
      <vt:lpstr>Q&amp;A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 Johnson</dc:creator>
  <cp:lastModifiedBy>Don Dailey</cp:lastModifiedBy>
  <cp:revision>31</cp:revision>
  <dcterms:created xsi:type="dcterms:W3CDTF">2017-10-10T17:04:02Z</dcterms:created>
  <dcterms:modified xsi:type="dcterms:W3CDTF">2018-10-30T22:39:25Z</dcterms:modified>
</cp:coreProperties>
</file>