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 id="2147483696" r:id="rId2"/>
  </p:sldMasterIdLst>
  <p:notesMasterIdLst>
    <p:notesMasterId r:id="rId34"/>
  </p:notesMasterIdLst>
  <p:sldIdLst>
    <p:sldId id="260" r:id="rId3"/>
    <p:sldId id="284" r:id="rId4"/>
    <p:sldId id="427" r:id="rId5"/>
    <p:sldId id="286" r:id="rId6"/>
    <p:sldId id="452" r:id="rId7"/>
    <p:sldId id="454" r:id="rId8"/>
    <p:sldId id="374" r:id="rId9"/>
    <p:sldId id="275" r:id="rId10"/>
    <p:sldId id="441" r:id="rId11"/>
    <p:sldId id="456" r:id="rId12"/>
    <p:sldId id="462" r:id="rId13"/>
    <p:sldId id="463" r:id="rId14"/>
    <p:sldId id="276" r:id="rId15"/>
    <p:sldId id="278" r:id="rId16"/>
    <p:sldId id="350" r:id="rId17"/>
    <p:sldId id="442" r:id="rId18"/>
    <p:sldId id="443" r:id="rId19"/>
    <p:sldId id="377" r:id="rId20"/>
    <p:sldId id="290" r:id="rId21"/>
    <p:sldId id="461" r:id="rId22"/>
    <p:sldId id="429" r:id="rId23"/>
    <p:sldId id="353" r:id="rId24"/>
    <p:sldId id="448" r:id="rId25"/>
    <p:sldId id="450" r:id="rId26"/>
    <p:sldId id="449" r:id="rId27"/>
    <p:sldId id="453" r:id="rId28"/>
    <p:sldId id="464" r:id="rId29"/>
    <p:sldId id="465" r:id="rId30"/>
    <p:sldId id="458" r:id="rId31"/>
    <p:sldId id="459" r:id="rId32"/>
    <p:sldId id="31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F9666C-8151-4219-A99D-090E67909BD2}" v="759" dt="2019-05-29T16:40:19.200"/>
    <p1510:client id="{EC6517FA-03C5-FE4C-3EB9-1A4B937C86B4}" v="4164" dt="2019-05-29T14:50:28.9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365"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 Dailey" userId="3342ba4d-c330-458d-8155-cc0e7cebf7c5" providerId="ADAL" clId="{259AE881-822C-4C92-952D-0E96575EB4A7}"/>
    <pc:docChg chg="custSel mod addSld delSld modSld sldOrd">
      <pc:chgData name="Don Dailey" userId="3342ba4d-c330-458d-8155-cc0e7cebf7c5" providerId="ADAL" clId="{259AE881-822C-4C92-952D-0E96575EB4A7}" dt="2019-05-29T16:52:01.640" v="1294" actId="20577"/>
      <pc:docMkLst>
        <pc:docMk/>
      </pc:docMkLst>
      <pc:sldChg chg="modSp">
        <pc:chgData name="Don Dailey" userId="3342ba4d-c330-458d-8155-cc0e7cebf7c5" providerId="ADAL" clId="{259AE881-822C-4C92-952D-0E96575EB4A7}" dt="2019-05-29T02:42:20.218" v="2" actId="20577"/>
        <pc:sldMkLst>
          <pc:docMk/>
          <pc:sldMk cId="1698903729" sldId="260"/>
        </pc:sldMkLst>
        <pc:spChg chg="mod">
          <ac:chgData name="Don Dailey" userId="3342ba4d-c330-458d-8155-cc0e7cebf7c5" providerId="ADAL" clId="{259AE881-822C-4C92-952D-0E96575EB4A7}" dt="2019-05-29T02:42:20.218" v="2" actId="20577"/>
          <ac:spMkLst>
            <pc:docMk/>
            <pc:sldMk cId="1698903729" sldId="260"/>
            <ac:spMk id="2" creationId="{00000000-0000-0000-0000-000000000000}"/>
          </ac:spMkLst>
        </pc:spChg>
      </pc:sldChg>
      <pc:sldChg chg="modSp">
        <pc:chgData name="Don Dailey" userId="3342ba4d-c330-458d-8155-cc0e7cebf7c5" providerId="ADAL" clId="{259AE881-822C-4C92-952D-0E96575EB4A7}" dt="2019-05-29T16:52:01.640" v="1294" actId="20577"/>
        <pc:sldMkLst>
          <pc:docMk/>
          <pc:sldMk cId="2253194969" sldId="284"/>
        </pc:sldMkLst>
        <pc:spChg chg="mod">
          <ac:chgData name="Don Dailey" userId="3342ba4d-c330-458d-8155-cc0e7cebf7c5" providerId="ADAL" clId="{259AE881-822C-4C92-952D-0E96575EB4A7}" dt="2019-05-29T16:52:01.640" v="1294" actId="20577"/>
          <ac:spMkLst>
            <pc:docMk/>
            <pc:sldMk cId="2253194969" sldId="284"/>
            <ac:spMk id="5" creationId="{CBC53F37-2272-4810-8EB5-E6807E48CC6C}"/>
          </ac:spMkLst>
        </pc:spChg>
      </pc:sldChg>
      <pc:sldChg chg="modSp">
        <pc:chgData name="Don Dailey" userId="3342ba4d-c330-458d-8155-cc0e7cebf7c5" providerId="ADAL" clId="{259AE881-822C-4C92-952D-0E96575EB4A7}" dt="2019-05-29T02:48:16.108" v="76" actId="14826"/>
        <pc:sldMkLst>
          <pc:docMk/>
          <pc:sldMk cId="3714691522" sldId="286"/>
        </pc:sldMkLst>
        <pc:spChg chg="mod">
          <ac:chgData name="Don Dailey" userId="3342ba4d-c330-458d-8155-cc0e7cebf7c5" providerId="ADAL" clId="{259AE881-822C-4C92-952D-0E96575EB4A7}" dt="2019-05-29T02:45:31.004" v="65" actId="20577"/>
          <ac:spMkLst>
            <pc:docMk/>
            <pc:sldMk cId="3714691522" sldId="286"/>
            <ac:spMk id="13" creationId="{B786B9A3-F74C-48FF-BC5D-652BF89FE2B4}"/>
          </ac:spMkLst>
        </pc:spChg>
        <pc:graphicFrameChg chg="modGraphic">
          <ac:chgData name="Don Dailey" userId="3342ba4d-c330-458d-8155-cc0e7cebf7c5" providerId="ADAL" clId="{259AE881-822C-4C92-952D-0E96575EB4A7}" dt="2019-05-29T02:45:47.476" v="69" actId="20577"/>
          <ac:graphicFrameMkLst>
            <pc:docMk/>
            <pc:sldMk cId="3714691522" sldId="286"/>
            <ac:graphicFrameMk id="9" creationId="{052EB9C7-8013-4657-8398-C845CD31FAE2}"/>
          </ac:graphicFrameMkLst>
        </pc:graphicFrameChg>
        <pc:graphicFrameChg chg="mod">
          <ac:chgData name="Don Dailey" userId="3342ba4d-c330-458d-8155-cc0e7cebf7c5" providerId="ADAL" clId="{259AE881-822C-4C92-952D-0E96575EB4A7}" dt="2019-05-29T02:46:04.739" v="75" actId="20577"/>
          <ac:graphicFrameMkLst>
            <pc:docMk/>
            <pc:sldMk cId="3714691522" sldId="286"/>
            <ac:graphicFrameMk id="11" creationId="{46A9335A-2F5C-43D1-B962-639E7C9B1DBE}"/>
          </ac:graphicFrameMkLst>
        </pc:graphicFrameChg>
        <pc:picChg chg="mod">
          <ac:chgData name="Don Dailey" userId="3342ba4d-c330-458d-8155-cc0e7cebf7c5" providerId="ADAL" clId="{259AE881-822C-4C92-952D-0E96575EB4A7}" dt="2019-05-29T02:48:16.108" v="76" actId="14826"/>
          <ac:picMkLst>
            <pc:docMk/>
            <pc:sldMk cId="3714691522" sldId="286"/>
            <ac:picMk id="7" creationId="{1FBFCB83-4DB4-4D34-8BEC-08A22FA35876}"/>
          </ac:picMkLst>
        </pc:picChg>
      </pc:sldChg>
      <pc:sldChg chg="addSp delSp">
        <pc:chgData name="Don Dailey" userId="3342ba4d-c330-458d-8155-cc0e7cebf7c5" providerId="ADAL" clId="{259AE881-822C-4C92-952D-0E96575EB4A7}" dt="2019-05-29T13:54:09.201" v="934" actId="478"/>
        <pc:sldMkLst>
          <pc:docMk/>
          <pc:sldMk cId="1051353117" sldId="290"/>
        </pc:sldMkLst>
        <pc:picChg chg="add del">
          <ac:chgData name="Don Dailey" userId="3342ba4d-c330-458d-8155-cc0e7cebf7c5" providerId="ADAL" clId="{259AE881-822C-4C92-952D-0E96575EB4A7}" dt="2019-05-29T13:54:09.201" v="934" actId="478"/>
          <ac:picMkLst>
            <pc:docMk/>
            <pc:sldMk cId="1051353117" sldId="290"/>
            <ac:picMk id="3074" creationId="{A4685CC3-0C70-490A-AB08-2D091ABA25E5}"/>
          </ac:picMkLst>
        </pc:picChg>
      </pc:sldChg>
      <pc:sldChg chg="del">
        <pc:chgData name="Don Dailey" userId="3342ba4d-c330-458d-8155-cc0e7cebf7c5" providerId="ADAL" clId="{259AE881-822C-4C92-952D-0E96575EB4A7}" dt="2019-05-29T13:22:03.699" v="350" actId="2696"/>
        <pc:sldMkLst>
          <pc:docMk/>
          <pc:sldMk cId="3575512829" sldId="333"/>
        </pc:sldMkLst>
      </pc:sldChg>
      <pc:sldChg chg="del">
        <pc:chgData name="Don Dailey" userId="3342ba4d-c330-458d-8155-cc0e7cebf7c5" providerId="ADAL" clId="{259AE881-822C-4C92-952D-0E96575EB4A7}" dt="2019-05-29T13:22:10.353" v="351" actId="2696"/>
        <pc:sldMkLst>
          <pc:docMk/>
          <pc:sldMk cId="2456254729" sldId="336"/>
        </pc:sldMkLst>
      </pc:sldChg>
      <pc:sldChg chg="modSp">
        <pc:chgData name="Don Dailey" userId="3342ba4d-c330-458d-8155-cc0e7cebf7c5" providerId="ADAL" clId="{259AE881-822C-4C92-952D-0E96575EB4A7}" dt="2019-05-29T13:22:58.711" v="419" actId="20577"/>
        <pc:sldMkLst>
          <pc:docMk/>
          <pc:sldMk cId="1232647841" sldId="353"/>
        </pc:sldMkLst>
        <pc:spChg chg="mod">
          <ac:chgData name="Don Dailey" userId="3342ba4d-c330-458d-8155-cc0e7cebf7c5" providerId="ADAL" clId="{259AE881-822C-4C92-952D-0E96575EB4A7}" dt="2019-05-29T13:22:58.711" v="419" actId="20577"/>
          <ac:spMkLst>
            <pc:docMk/>
            <pc:sldMk cId="1232647841" sldId="353"/>
            <ac:spMk id="4" creationId="{480F82E7-AC3F-174B-98DE-71066ABDDA34}"/>
          </ac:spMkLst>
        </pc:spChg>
      </pc:sldChg>
      <pc:sldChg chg="del">
        <pc:chgData name="Don Dailey" userId="3342ba4d-c330-458d-8155-cc0e7cebf7c5" providerId="ADAL" clId="{259AE881-822C-4C92-952D-0E96575EB4A7}" dt="2019-05-29T13:25:07.732" v="519" actId="2696"/>
        <pc:sldMkLst>
          <pc:docMk/>
          <pc:sldMk cId="391046581" sldId="354"/>
        </pc:sldMkLst>
      </pc:sldChg>
      <pc:sldChg chg="del">
        <pc:chgData name="Don Dailey" userId="3342ba4d-c330-458d-8155-cc0e7cebf7c5" providerId="ADAL" clId="{259AE881-822C-4C92-952D-0E96575EB4A7}" dt="2019-05-29T13:54:45.612" v="937" actId="2696"/>
        <pc:sldMkLst>
          <pc:docMk/>
          <pc:sldMk cId="801019799" sldId="356"/>
        </pc:sldMkLst>
      </pc:sldChg>
      <pc:sldChg chg="modSp">
        <pc:chgData name="Don Dailey" userId="3342ba4d-c330-458d-8155-cc0e7cebf7c5" providerId="ADAL" clId="{259AE881-822C-4C92-952D-0E96575EB4A7}" dt="2019-05-29T13:39:46.319" v="761" actId="6549"/>
        <pc:sldMkLst>
          <pc:docMk/>
          <pc:sldMk cId="1955294600" sldId="374"/>
        </pc:sldMkLst>
        <pc:spChg chg="mod">
          <ac:chgData name="Don Dailey" userId="3342ba4d-c330-458d-8155-cc0e7cebf7c5" providerId="ADAL" clId="{259AE881-822C-4C92-952D-0E96575EB4A7}" dt="2019-05-29T13:39:46.319" v="761" actId="6549"/>
          <ac:spMkLst>
            <pc:docMk/>
            <pc:sldMk cId="1955294600" sldId="374"/>
            <ac:spMk id="2" creationId="{00000000-0000-0000-0000-000000000000}"/>
          </ac:spMkLst>
        </pc:spChg>
      </pc:sldChg>
      <pc:sldChg chg="modSp">
        <pc:chgData name="Don Dailey" userId="3342ba4d-c330-458d-8155-cc0e7cebf7c5" providerId="ADAL" clId="{259AE881-822C-4C92-952D-0E96575EB4A7}" dt="2019-05-29T13:20:44.394" v="349" actId="20577"/>
        <pc:sldMkLst>
          <pc:docMk/>
          <pc:sldMk cId="102163353" sldId="377"/>
        </pc:sldMkLst>
        <pc:graphicFrameChg chg="modGraphic">
          <ac:chgData name="Don Dailey" userId="3342ba4d-c330-458d-8155-cc0e7cebf7c5" providerId="ADAL" clId="{259AE881-822C-4C92-952D-0E96575EB4A7}" dt="2019-05-29T13:20:44.394" v="349" actId="20577"/>
          <ac:graphicFrameMkLst>
            <pc:docMk/>
            <pc:sldMk cId="102163353" sldId="377"/>
            <ac:graphicFrameMk id="7" creationId="{36943BB0-2ED5-44A7-B126-C8C20B8EA38A}"/>
          </ac:graphicFrameMkLst>
        </pc:graphicFrameChg>
      </pc:sldChg>
      <pc:sldChg chg="del">
        <pc:chgData name="Don Dailey" userId="3342ba4d-c330-458d-8155-cc0e7cebf7c5" providerId="ADAL" clId="{259AE881-822C-4C92-952D-0E96575EB4A7}" dt="2019-05-29T13:54:49.212" v="939" actId="2696"/>
        <pc:sldMkLst>
          <pc:docMk/>
          <pc:sldMk cId="4234793781" sldId="378"/>
        </pc:sldMkLst>
      </pc:sldChg>
      <pc:sldChg chg="del">
        <pc:chgData name="Don Dailey" userId="3342ba4d-c330-458d-8155-cc0e7cebf7c5" providerId="ADAL" clId="{259AE881-822C-4C92-952D-0E96575EB4A7}" dt="2019-05-29T13:54:47.445" v="938" actId="2696"/>
        <pc:sldMkLst>
          <pc:docMk/>
          <pc:sldMk cId="2455073054" sldId="428"/>
        </pc:sldMkLst>
      </pc:sldChg>
      <pc:sldChg chg="delSp add delDesignElem">
        <pc:chgData name="Don Dailey" userId="3342ba4d-c330-458d-8155-cc0e7cebf7c5" providerId="ADAL" clId="{259AE881-822C-4C92-952D-0E96575EB4A7}" dt="2019-05-29T13:54:29.689" v="936"/>
        <pc:sldMkLst>
          <pc:docMk/>
          <pc:sldMk cId="497578417" sldId="429"/>
        </pc:sldMkLst>
        <pc:spChg chg="del">
          <ac:chgData name="Don Dailey" userId="3342ba4d-c330-458d-8155-cc0e7cebf7c5" providerId="ADAL" clId="{259AE881-822C-4C92-952D-0E96575EB4A7}" dt="2019-05-29T13:54:29.689" v="936"/>
          <ac:spMkLst>
            <pc:docMk/>
            <pc:sldMk cId="497578417" sldId="429"/>
            <ac:spMk id="10" creationId="{2C33F367-76E5-4D2A-96B1-4FD443CDD1CF}"/>
          </ac:spMkLst>
        </pc:spChg>
        <pc:spChg chg="del">
          <ac:chgData name="Don Dailey" userId="3342ba4d-c330-458d-8155-cc0e7cebf7c5" providerId="ADAL" clId="{259AE881-822C-4C92-952D-0E96575EB4A7}" dt="2019-05-29T13:54:29.689" v="936"/>
          <ac:spMkLst>
            <pc:docMk/>
            <pc:sldMk cId="497578417" sldId="429"/>
            <ac:spMk id="12" creationId="{6F769419-3E73-449D-B62A-0CDEC946A679}"/>
          </ac:spMkLst>
        </pc:spChg>
        <pc:grpChg chg="del">
          <ac:chgData name="Don Dailey" userId="3342ba4d-c330-458d-8155-cc0e7cebf7c5" providerId="ADAL" clId="{259AE881-822C-4C92-952D-0E96575EB4A7}" dt="2019-05-29T13:54:29.689" v="936"/>
          <ac:grpSpMkLst>
            <pc:docMk/>
            <pc:sldMk cId="497578417" sldId="429"/>
            <ac:grpSpMk id="14" creationId="{A6515200-42F9-488F-9895-6CDBCD1E87C8}"/>
          </ac:grpSpMkLst>
        </pc:grpChg>
      </pc:sldChg>
      <pc:sldChg chg="modSp">
        <pc:chgData name="Don Dailey" userId="3342ba4d-c330-458d-8155-cc0e7cebf7c5" providerId="ADAL" clId="{259AE881-822C-4C92-952D-0E96575EB4A7}" dt="2019-05-29T13:19:26.096" v="330" actId="20577"/>
        <pc:sldMkLst>
          <pc:docMk/>
          <pc:sldMk cId="406073614" sldId="443"/>
        </pc:sldMkLst>
        <pc:graphicFrameChg chg="modGraphic">
          <ac:chgData name="Don Dailey" userId="3342ba4d-c330-458d-8155-cc0e7cebf7c5" providerId="ADAL" clId="{259AE881-822C-4C92-952D-0E96575EB4A7}" dt="2019-05-29T13:19:26.096" v="330" actId="20577"/>
          <ac:graphicFrameMkLst>
            <pc:docMk/>
            <pc:sldMk cId="406073614" sldId="443"/>
            <ac:graphicFrameMk id="7" creationId="{C23EC39B-7C4B-4FFE-9310-B9671723595F}"/>
          </ac:graphicFrameMkLst>
        </pc:graphicFrameChg>
      </pc:sldChg>
      <pc:sldChg chg="del">
        <pc:chgData name="Don Dailey" userId="3342ba4d-c330-458d-8155-cc0e7cebf7c5" providerId="ADAL" clId="{259AE881-822C-4C92-952D-0E96575EB4A7}" dt="2019-05-29T13:25:31.177" v="521" actId="2696"/>
        <pc:sldMkLst>
          <pc:docMk/>
          <pc:sldMk cId="678642656" sldId="444"/>
        </pc:sldMkLst>
      </pc:sldChg>
      <pc:sldChg chg="del">
        <pc:chgData name="Don Dailey" userId="3342ba4d-c330-458d-8155-cc0e7cebf7c5" providerId="ADAL" clId="{259AE881-822C-4C92-952D-0E96575EB4A7}" dt="2019-05-29T13:25:34.586" v="522" actId="2696"/>
        <pc:sldMkLst>
          <pc:docMk/>
          <pc:sldMk cId="966164814" sldId="445"/>
        </pc:sldMkLst>
      </pc:sldChg>
      <pc:sldChg chg="del">
        <pc:chgData name="Don Dailey" userId="3342ba4d-c330-458d-8155-cc0e7cebf7c5" providerId="ADAL" clId="{259AE881-822C-4C92-952D-0E96575EB4A7}" dt="2019-05-29T13:25:47.340" v="524" actId="2696"/>
        <pc:sldMkLst>
          <pc:docMk/>
          <pc:sldMk cId="807313996" sldId="446"/>
        </pc:sldMkLst>
      </pc:sldChg>
      <pc:sldChg chg="ord">
        <pc:chgData name="Don Dailey" userId="3342ba4d-c330-458d-8155-cc0e7cebf7c5" providerId="ADAL" clId="{259AE881-822C-4C92-952D-0E96575EB4A7}" dt="2019-05-29T13:24:55.904" v="518"/>
        <pc:sldMkLst>
          <pc:docMk/>
          <pc:sldMk cId="3922750733" sldId="448"/>
        </pc:sldMkLst>
      </pc:sldChg>
      <pc:sldChg chg="ord">
        <pc:chgData name="Don Dailey" userId="3342ba4d-c330-458d-8155-cc0e7cebf7c5" providerId="ADAL" clId="{259AE881-822C-4C92-952D-0E96575EB4A7}" dt="2019-05-29T13:25:16.607" v="520"/>
        <pc:sldMkLst>
          <pc:docMk/>
          <pc:sldMk cId="1648768566" sldId="449"/>
        </pc:sldMkLst>
      </pc:sldChg>
      <pc:sldChg chg="ord">
        <pc:chgData name="Don Dailey" userId="3342ba4d-c330-458d-8155-cc0e7cebf7c5" providerId="ADAL" clId="{259AE881-822C-4C92-952D-0E96575EB4A7}" dt="2019-05-29T13:24:32.864" v="516"/>
        <pc:sldMkLst>
          <pc:docMk/>
          <pc:sldMk cId="770408943" sldId="450"/>
        </pc:sldMkLst>
      </pc:sldChg>
      <pc:sldChg chg="del">
        <pc:chgData name="Don Dailey" userId="3342ba4d-c330-458d-8155-cc0e7cebf7c5" providerId="ADAL" clId="{259AE881-822C-4C92-952D-0E96575EB4A7}" dt="2019-05-29T13:25:37.853" v="523" actId="2696"/>
        <pc:sldMkLst>
          <pc:docMk/>
          <pc:sldMk cId="3829380062" sldId="451"/>
        </pc:sldMkLst>
      </pc:sldChg>
      <pc:sldChg chg="addSp modSp add">
        <pc:chgData name="Don Dailey" userId="3342ba4d-c330-458d-8155-cc0e7cebf7c5" providerId="ADAL" clId="{259AE881-822C-4C92-952D-0E96575EB4A7}" dt="2019-05-29T13:39:24.952" v="760" actId="1076"/>
        <pc:sldMkLst>
          <pc:docMk/>
          <pc:sldMk cId="249654655" sldId="452"/>
        </pc:sldMkLst>
        <pc:spChg chg="add mod">
          <ac:chgData name="Don Dailey" userId="3342ba4d-c330-458d-8155-cc0e7cebf7c5" providerId="ADAL" clId="{259AE881-822C-4C92-952D-0E96575EB4A7}" dt="2019-05-29T02:48:58.058" v="119" actId="20577"/>
          <ac:spMkLst>
            <pc:docMk/>
            <pc:sldMk cId="249654655" sldId="452"/>
            <ac:spMk id="2" creationId="{22C7BF84-8F23-467C-941E-7BEF6726DF62}"/>
          </ac:spMkLst>
        </pc:spChg>
        <pc:spChg chg="add mod">
          <ac:chgData name="Don Dailey" userId="3342ba4d-c330-458d-8155-cc0e7cebf7c5" providerId="ADAL" clId="{259AE881-822C-4C92-952D-0E96575EB4A7}" dt="2019-05-29T02:52:35.022" v="241" actId="20577"/>
          <ac:spMkLst>
            <pc:docMk/>
            <pc:sldMk cId="249654655" sldId="452"/>
            <ac:spMk id="3" creationId="{94BBD470-E8C7-4FE8-BCE8-A43E0364C3EC}"/>
          </ac:spMkLst>
        </pc:spChg>
        <pc:picChg chg="add mod">
          <ac:chgData name="Don Dailey" userId="3342ba4d-c330-458d-8155-cc0e7cebf7c5" providerId="ADAL" clId="{259AE881-822C-4C92-952D-0E96575EB4A7}" dt="2019-05-29T13:39:24.952" v="760" actId="1076"/>
          <ac:picMkLst>
            <pc:docMk/>
            <pc:sldMk cId="249654655" sldId="452"/>
            <ac:picMk id="2050" creationId="{647B1454-01ED-4FD0-B38D-89D20AC5680A}"/>
          </ac:picMkLst>
        </pc:picChg>
      </pc:sldChg>
      <pc:sldChg chg="addSp delSp modSp add mod setBg">
        <pc:chgData name="Don Dailey" userId="3342ba4d-c330-458d-8155-cc0e7cebf7c5" providerId="ADAL" clId="{259AE881-822C-4C92-952D-0E96575EB4A7}" dt="2019-05-29T13:24:03.258" v="515" actId="26606"/>
        <pc:sldMkLst>
          <pc:docMk/>
          <pc:sldMk cId="3323065335" sldId="453"/>
        </pc:sldMkLst>
        <pc:spChg chg="del">
          <ac:chgData name="Don Dailey" userId="3342ba4d-c330-458d-8155-cc0e7cebf7c5" providerId="ADAL" clId="{259AE881-822C-4C92-952D-0E96575EB4A7}" dt="2019-05-29T13:22:25.111" v="353"/>
          <ac:spMkLst>
            <pc:docMk/>
            <pc:sldMk cId="3323065335" sldId="453"/>
            <ac:spMk id="2" creationId="{7DD23901-2250-45CD-A2A8-4A4C62F47EC9}"/>
          </ac:spMkLst>
        </pc:spChg>
        <pc:spChg chg="del">
          <ac:chgData name="Don Dailey" userId="3342ba4d-c330-458d-8155-cc0e7cebf7c5" providerId="ADAL" clId="{259AE881-822C-4C92-952D-0E96575EB4A7}" dt="2019-05-29T13:22:25.111" v="353"/>
          <ac:spMkLst>
            <pc:docMk/>
            <pc:sldMk cId="3323065335" sldId="453"/>
            <ac:spMk id="3" creationId="{3800D966-81DA-4F73-AF91-28FAB76063FD}"/>
          </ac:spMkLst>
        </pc:spChg>
        <pc:spChg chg="add mod">
          <ac:chgData name="Don Dailey" userId="3342ba4d-c330-458d-8155-cc0e7cebf7c5" providerId="ADAL" clId="{259AE881-822C-4C92-952D-0E96575EB4A7}" dt="2019-05-29T13:24:03.258" v="515" actId="26606"/>
          <ac:spMkLst>
            <pc:docMk/>
            <pc:sldMk cId="3323065335" sldId="453"/>
            <ac:spMk id="4" creationId="{B191A341-DF13-430C-8888-9C5A2911A37C}"/>
          </ac:spMkLst>
        </pc:spChg>
        <pc:spChg chg="add del mod">
          <ac:chgData name="Don Dailey" userId="3342ba4d-c330-458d-8155-cc0e7cebf7c5" providerId="ADAL" clId="{259AE881-822C-4C92-952D-0E96575EB4A7}" dt="2019-05-29T13:24:03.258" v="515" actId="26606"/>
          <ac:spMkLst>
            <pc:docMk/>
            <pc:sldMk cId="3323065335" sldId="453"/>
            <ac:spMk id="5" creationId="{4BD74EB9-34DA-47BD-AD80-EC2D8DABE186}"/>
          </ac:spMkLst>
        </pc:spChg>
        <pc:graphicFrameChg chg="add">
          <ac:chgData name="Don Dailey" userId="3342ba4d-c330-458d-8155-cc0e7cebf7c5" providerId="ADAL" clId="{259AE881-822C-4C92-952D-0E96575EB4A7}" dt="2019-05-29T13:24:03.258" v="515" actId="26606"/>
          <ac:graphicFrameMkLst>
            <pc:docMk/>
            <pc:sldMk cId="3323065335" sldId="453"/>
            <ac:graphicFrameMk id="7" creationId="{6C2773F2-8608-46E5-A840-5555BD42300D}"/>
          </ac:graphicFrameMkLst>
        </pc:graphicFrameChg>
      </pc:sldChg>
      <pc:sldChg chg="addSp modSp add">
        <pc:chgData name="Don Dailey" userId="3342ba4d-c330-458d-8155-cc0e7cebf7c5" providerId="ADAL" clId="{259AE881-822C-4C92-952D-0E96575EB4A7}" dt="2019-05-29T13:38:45.448" v="756" actId="1076"/>
        <pc:sldMkLst>
          <pc:docMk/>
          <pc:sldMk cId="4121179104" sldId="454"/>
        </pc:sldMkLst>
        <pc:spChg chg="mod">
          <ac:chgData name="Don Dailey" userId="3342ba4d-c330-458d-8155-cc0e7cebf7c5" providerId="ADAL" clId="{259AE881-822C-4C92-952D-0E96575EB4A7}" dt="2019-05-29T13:29:45.705" v="539" actId="20577"/>
          <ac:spMkLst>
            <pc:docMk/>
            <pc:sldMk cId="4121179104" sldId="454"/>
            <ac:spMk id="2" creationId="{9171C010-FFF5-4435-A9A6-3489548611F1}"/>
          </ac:spMkLst>
        </pc:spChg>
        <pc:spChg chg="mod">
          <ac:chgData name="Don Dailey" userId="3342ba4d-c330-458d-8155-cc0e7cebf7c5" providerId="ADAL" clId="{259AE881-822C-4C92-952D-0E96575EB4A7}" dt="2019-05-29T13:32:20.127" v="674" actId="20577"/>
          <ac:spMkLst>
            <pc:docMk/>
            <pc:sldMk cId="4121179104" sldId="454"/>
            <ac:spMk id="3" creationId="{1D399AB4-6AC6-41EA-AB41-9B0573C8DAC8}"/>
          </ac:spMkLst>
        </pc:spChg>
        <pc:picChg chg="add mod">
          <ac:chgData name="Don Dailey" userId="3342ba4d-c330-458d-8155-cc0e7cebf7c5" providerId="ADAL" clId="{259AE881-822C-4C92-952D-0E96575EB4A7}" dt="2019-05-29T13:38:45.448" v="756" actId="1076"/>
          <ac:picMkLst>
            <pc:docMk/>
            <pc:sldMk cId="4121179104" sldId="454"/>
            <ac:picMk id="1026" creationId="{02B68288-DEF6-4650-BD7E-418724F9D3DE}"/>
          </ac:picMkLst>
        </pc:picChg>
      </pc:sldChg>
      <pc:sldChg chg="addSp delSp modSp add">
        <pc:chgData name="Don Dailey" userId="3342ba4d-c330-458d-8155-cc0e7cebf7c5" providerId="ADAL" clId="{259AE881-822C-4C92-952D-0E96575EB4A7}" dt="2019-05-29T16:34:26.723" v="993" actId="6549"/>
        <pc:sldMkLst>
          <pc:docMk/>
          <pc:sldMk cId="2971181237" sldId="458"/>
        </pc:sldMkLst>
        <pc:spChg chg="del">
          <ac:chgData name="Don Dailey" userId="3342ba4d-c330-458d-8155-cc0e7cebf7c5" providerId="ADAL" clId="{259AE881-822C-4C92-952D-0E96575EB4A7}" dt="2019-05-29T13:49:16.947" v="790"/>
          <ac:spMkLst>
            <pc:docMk/>
            <pc:sldMk cId="2971181237" sldId="458"/>
            <ac:spMk id="2" creationId="{5C6E9AC3-B00E-4BBF-A649-EE35961EB7CA}"/>
          </ac:spMkLst>
        </pc:spChg>
        <pc:spChg chg="del">
          <ac:chgData name="Don Dailey" userId="3342ba4d-c330-458d-8155-cc0e7cebf7c5" providerId="ADAL" clId="{259AE881-822C-4C92-952D-0E96575EB4A7}" dt="2019-05-29T13:49:16.947" v="790"/>
          <ac:spMkLst>
            <pc:docMk/>
            <pc:sldMk cId="2971181237" sldId="458"/>
            <ac:spMk id="3" creationId="{5D641825-8067-4031-B4B5-61DDAE26AD53}"/>
          </ac:spMkLst>
        </pc:spChg>
        <pc:spChg chg="add mod">
          <ac:chgData name="Don Dailey" userId="3342ba4d-c330-458d-8155-cc0e7cebf7c5" providerId="ADAL" clId="{259AE881-822C-4C92-952D-0E96575EB4A7}" dt="2019-05-29T13:49:26.931" v="820" actId="20577"/>
          <ac:spMkLst>
            <pc:docMk/>
            <pc:sldMk cId="2971181237" sldId="458"/>
            <ac:spMk id="4" creationId="{7B839577-BFB4-4655-A394-6664BA660BF5}"/>
          </ac:spMkLst>
        </pc:spChg>
        <pc:spChg chg="add mod">
          <ac:chgData name="Don Dailey" userId="3342ba4d-c330-458d-8155-cc0e7cebf7c5" providerId="ADAL" clId="{259AE881-822C-4C92-952D-0E96575EB4A7}" dt="2019-05-29T16:34:26.723" v="993" actId="6549"/>
          <ac:spMkLst>
            <pc:docMk/>
            <pc:sldMk cId="2971181237" sldId="458"/>
            <ac:spMk id="5" creationId="{464FA4F8-8DB6-4191-9216-C86EBBE15524}"/>
          </ac:spMkLst>
        </pc:spChg>
        <pc:picChg chg="add">
          <ac:chgData name="Don Dailey" userId="3342ba4d-c330-458d-8155-cc0e7cebf7c5" providerId="ADAL" clId="{259AE881-822C-4C92-952D-0E96575EB4A7}" dt="2019-05-29T16:34:00.957" v="966"/>
          <ac:picMkLst>
            <pc:docMk/>
            <pc:sldMk cId="2971181237" sldId="458"/>
            <ac:picMk id="6" creationId="{6CF33AB0-DF54-40E3-A0D6-EF93A16A6C3E}"/>
          </ac:picMkLst>
        </pc:picChg>
      </pc:sldChg>
      <pc:sldChg chg="addSp modSp add">
        <pc:chgData name="Don Dailey" userId="3342ba4d-c330-458d-8155-cc0e7cebf7c5" providerId="ADAL" clId="{259AE881-822C-4C92-952D-0E96575EB4A7}" dt="2019-05-29T16:34:13.466" v="991" actId="6549"/>
        <pc:sldMkLst>
          <pc:docMk/>
          <pc:sldMk cId="505996008" sldId="459"/>
        </pc:sldMkLst>
        <pc:spChg chg="mod">
          <ac:chgData name="Don Dailey" userId="3342ba4d-c330-458d-8155-cc0e7cebf7c5" providerId="ADAL" clId="{259AE881-822C-4C92-952D-0E96575EB4A7}" dt="2019-05-29T13:49:48.883" v="871" actId="20577"/>
          <ac:spMkLst>
            <pc:docMk/>
            <pc:sldMk cId="505996008" sldId="459"/>
            <ac:spMk id="2" creationId="{68CDC9A0-EA99-4F10-9E82-C399427779C6}"/>
          </ac:spMkLst>
        </pc:spChg>
        <pc:spChg chg="mod">
          <ac:chgData name="Don Dailey" userId="3342ba4d-c330-458d-8155-cc0e7cebf7c5" providerId="ADAL" clId="{259AE881-822C-4C92-952D-0E96575EB4A7}" dt="2019-05-29T16:34:13.466" v="991" actId="6549"/>
          <ac:spMkLst>
            <pc:docMk/>
            <pc:sldMk cId="505996008" sldId="459"/>
            <ac:spMk id="3" creationId="{3BF65AFA-5AC5-47D1-9FD2-17ACB2E70A7A}"/>
          </ac:spMkLst>
        </pc:spChg>
        <pc:picChg chg="add mod">
          <ac:chgData name="Don Dailey" userId="3342ba4d-c330-458d-8155-cc0e7cebf7c5" providerId="ADAL" clId="{259AE881-822C-4C92-952D-0E96575EB4A7}" dt="2019-05-29T16:34:09.718" v="990" actId="1035"/>
          <ac:picMkLst>
            <pc:docMk/>
            <pc:sldMk cId="505996008" sldId="459"/>
            <ac:picMk id="4" creationId="{5B24D93A-B11A-45E5-95DC-222456DFED47}"/>
          </ac:picMkLst>
        </pc:picChg>
      </pc:sldChg>
      <pc:sldChg chg="addSp delSp modSp add del">
        <pc:chgData name="Don Dailey" userId="3342ba4d-c330-458d-8155-cc0e7cebf7c5" providerId="ADAL" clId="{259AE881-822C-4C92-952D-0E96575EB4A7}" dt="2019-05-29T16:51:32.300" v="1269" actId="2696"/>
        <pc:sldMkLst>
          <pc:docMk/>
          <pc:sldMk cId="1294682517" sldId="460"/>
        </pc:sldMkLst>
        <pc:spChg chg="del">
          <ac:chgData name="Don Dailey" userId="3342ba4d-c330-458d-8155-cc0e7cebf7c5" providerId="ADAL" clId="{259AE881-822C-4C92-952D-0E96575EB4A7}" dt="2019-05-29T13:50:11.874" v="887"/>
          <ac:spMkLst>
            <pc:docMk/>
            <pc:sldMk cId="1294682517" sldId="460"/>
            <ac:spMk id="2" creationId="{968D04A9-4E8B-4CD2-887D-A4A45F36CF65}"/>
          </ac:spMkLst>
        </pc:spChg>
        <pc:spChg chg="del">
          <ac:chgData name="Don Dailey" userId="3342ba4d-c330-458d-8155-cc0e7cebf7c5" providerId="ADAL" clId="{259AE881-822C-4C92-952D-0E96575EB4A7}" dt="2019-05-29T13:50:11.874" v="887"/>
          <ac:spMkLst>
            <pc:docMk/>
            <pc:sldMk cId="1294682517" sldId="460"/>
            <ac:spMk id="3" creationId="{8DC53E1E-8374-45A0-9CCE-42F4092F4574}"/>
          </ac:spMkLst>
        </pc:spChg>
        <pc:spChg chg="add mod">
          <ac:chgData name="Don Dailey" userId="3342ba4d-c330-458d-8155-cc0e7cebf7c5" providerId="ADAL" clId="{259AE881-822C-4C92-952D-0E96575EB4A7}" dt="2019-05-29T13:50:11.874" v="887"/>
          <ac:spMkLst>
            <pc:docMk/>
            <pc:sldMk cId="1294682517" sldId="460"/>
            <ac:spMk id="4" creationId="{D9FC9AB3-F6CA-4B8C-9149-0C18AD7E4533}"/>
          </ac:spMkLst>
        </pc:spChg>
        <pc:spChg chg="add mod">
          <ac:chgData name="Don Dailey" userId="3342ba4d-c330-458d-8155-cc0e7cebf7c5" providerId="ADAL" clId="{259AE881-822C-4C92-952D-0E96575EB4A7}" dt="2019-05-29T13:50:41.297" v="932" actId="20577"/>
          <ac:spMkLst>
            <pc:docMk/>
            <pc:sldMk cId="1294682517" sldId="460"/>
            <ac:spMk id="5" creationId="{2544A206-DA33-4285-9BCC-ED7D777867F5}"/>
          </ac:spMkLst>
        </pc:spChg>
      </pc:sldChg>
      <pc:sldChg chg="add">
        <pc:chgData name="Don Dailey" userId="3342ba4d-c330-458d-8155-cc0e7cebf7c5" providerId="ADAL" clId="{259AE881-822C-4C92-952D-0E96575EB4A7}" dt="2019-05-29T13:54:29.689" v="936"/>
        <pc:sldMkLst>
          <pc:docMk/>
          <pc:sldMk cId="543626517" sldId="461"/>
        </pc:sldMkLst>
      </pc:sldChg>
      <pc:sldChg chg="addSp modSp add ord">
        <pc:chgData name="Don Dailey" userId="3342ba4d-c330-458d-8155-cc0e7cebf7c5" providerId="ADAL" clId="{259AE881-822C-4C92-952D-0E96575EB4A7}" dt="2019-05-29T16:34:17.880" v="992" actId="1076"/>
        <pc:sldMkLst>
          <pc:docMk/>
          <pc:sldMk cId="995691850" sldId="464"/>
        </pc:sldMkLst>
        <pc:spChg chg="mod">
          <ac:chgData name="Don Dailey" userId="3342ba4d-c330-458d-8155-cc0e7cebf7c5" providerId="ADAL" clId="{259AE881-822C-4C92-952D-0E96575EB4A7}" dt="2019-05-29T16:33:13.886" v="964" actId="20577"/>
          <ac:spMkLst>
            <pc:docMk/>
            <pc:sldMk cId="995691850" sldId="464"/>
            <ac:spMk id="2" creationId="{DD064502-F926-4C3C-92BF-E0F612F98F61}"/>
          </ac:spMkLst>
        </pc:spChg>
        <pc:picChg chg="add mod">
          <ac:chgData name="Don Dailey" userId="3342ba4d-c330-458d-8155-cc0e7cebf7c5" providerId="ADAL" clId="{259AE881-822C-4C92-952D-0E96575EB4A7}" dt="2019-05-29T16:34:17.880" v="992" actId="1076"/>
          <ac:picMkLst>
            <pc:docMk/>
            <pc:sldMk cId="995691850" sldId="464"/>
            <ac:picMk id="4" creationId="{74420C2E-060F-44A5-93E3-6FD64A34A8D9}"/>
          </ac:picMkLst>
        </pc:picChg>
      </pc:sldChg>
      <pc:sldChg chg="addSp delSp modSp add">
        <pc:chgData name="Don Dailey" userId="3342ba4d-c330-458d-8155-cc0e7cebf7c5" providerId="ADAL" clId="{259AE881-822C-4C92-952D-0E96575EB4A7}" dt="2019-05-29T16:43:21.737" v="1268" actId="20577"/>
        <pc:sldMkLst>
          <pc:docMk/>
          <pc:sldMk cId="2029077399" sldId="465"/>
        </pc:sldMkLst>
        <pc:spChg chg="del">
          <ac:chgData name="Don Dailey" userId="3342ba4d-c330-458d-8155-cc0e7cebf7c5" providerId="ADAL" clId="{259AE881-822C-4C92-952D-0E96575EB4A7}" dt="2019-05-29T16:34:38.594" v="995"/>
          <ac:spMkLst>
            <pc:docMk/>
            <pc:sldMk cId="2029077399" sldId="465"/>
            <ac:spMk id="2" creationId="{5C4A39A8-793A-4DF2-9EE1-C50BD8DEF120}"/>
          </ac:spMkLst>
        </pc:spChg>
        <pc:spChg chg="del">
          <ac:chgData name="Don Dailey" userId="3342ba4d-c330-458d-8155-cc0e7cebf7c5" providerId="ADAL" clId="{259AE881-822C-4C92-952D-0E96575EB4A7}" dt="2019-05-29T16:34:38.594" v="995"/>
          <ac:spMkLst>
            <pc:docMk/>
            <pc:sldMk cId="2029077399" sldId="465"/>
            <ac:spMk id="3" creationId="{F877E51A-7581-4649-8842-2BC55630D79A}"/>
          </ac:spMkLst>
        </pc:spChg>
        <pc:spChg chg="add mod">
          <ac:chgData name="Don Dailey" userId="3342ba4d-c330-458d-8155-cc0e7cebf7c5" providerId="ADAL" clId="{259AE881-822C-4C92-952D-0E96575EB4A7}" dt="2019-05-29T16:37:13.928" v="1199" actId="20577"/>
          <ac:spMkLst>
            <pc:docMk/>
            <pc:sldMk cId="2029077399" sldId="465"/>
            <ac:spMk id="4" creationId="{8802E7A6-D3C8-48F9-BE7B-0A5DB929BA90}"/>
          </ac:spMkLst>
        </pc:spChg>
        <pc:spChg chg="add mod">
          <ac:chgData name="Don Dailey" userId="3342ba4d-c330-458d-8155-cc0e7cebf7c5" providerId="ADAL" clId="{259AE881-822C-4C92-952D-0E96575EB4A7}" dt="2019-05-29T16:34:38.594" v="995"/>
          <ac:spMkLst>
            <pc:docMk/>
            <pc:sldMk cId="2029077399" sldId="465"/>
            <ac:spMk id="5" creationId="{DF2DD514-2C0C-4754-BCB1-3748BE900DC5}"/>
          </ac:spMkLst>
        </pc:spChg>
        <pc:spChg chg="add del">
          <ac:chgData name="Don Dailey" userId="3342ba4d-c330-458d-8155-cc0e7cebf7c5" providerId="ADAL" clId="{259AE881-822C-4C92-952D-0E96575EB4A7}" dt="2019-05-29T16:36:51.897" v="1153"/>
          <ac:spMkLst>
            <pc:docMk/>
            <pc:sldMk cId="2029077399" sldId="465"/>
            <ac:spMk id="7" creationId="{49BBA6A7-A9F4-44F9-ADC5-65D409193235}"/>
          </ac:spMkLst>
        </pc:spChg>
        <pc:graphicFrameChg chg="mod modGraphic">
          <ac:chgData name="Don Dailey" userId="3342ba4d-c330-458d-8155-cc0e7cebf7c5" providerId="ADAL" clId="{259AE881-822C-4C92-952D-0E96575EB4A7}" dt="2019-05-29T16:43:21.737" v="1268" actId="20577"/>
          <ac:graphicFrameMkLst>
            <pc:docMk/>
            <pc:sldMk cId="2029077399" sldId="465"/>
            <ac:graphicFrameMk id="6" creationId="{97517357-080C-4422-8403-2098FBE9EB54}"/>
          </ac:graphicFrameMkLst>
        </pc:graphicFrameChg>
      </pc:sldChg>
    </pc:docChg>
  </pc:docChgLst>
  <pc:docChgLst>
    <pc:chgData name="Kevin Bullard" userId="S::kevin.bullard@kresa.org::e49b974f-2921-49bc-9efd-076321925e8f" providerId="AD" clId="Web-{EC6517FA-03C5-FE4C-3EB9-1A4B937C86B4}"/>
    <pc:docChg chg="addSld delSld modSld sldOrd">
      <pc:chgData name="Kevin Bullard" userId="S::kevin.bullard@kresa.org::e49b974f-2921-49bc-9efd-076321925e8f" providerId="AD" clId="Web-{EC6517FA-03C5-FE4C-3EB9-1A4B937C86B4}" dt="2019-05-29T14:50:28.924" v="4218" actId="1076"/>
      <pc:docMkLst>
        <pc:docMk/>
      </pc:docMkLst>
      <pc:sldChg chg="modSp">
        <pc:chgData name="Kevin Bullard" userId="S::kevin.bullard@kresa.org::e49b974f-2921-49bc-9efd-076321925e8f" providerId="AD" clId="Web-{EC6517FA-03C5-FE4C-3EB9-1A4B937C86B4}" dt="2019-05-29T13:14:20.944" v="29" actId="14100"/>
        <pc:sldMkLst>
          <pc:docMk/>
          <pc:sldMk cId="1993855395" sldId="275"/>
        </pc:sldMkLst>
        <pc:spChg chg="mod">
          <ac:chgData name="Kevin Bullard" userId="S::kevin.bullard@kresa.org::e49b974f-2921-49bc-9efd-076321925e8f" providerId="AD" clId="Web-{EC6517FA-03C5-FE4C-3EB9-1A4B937C86B4}" dt="2019-05-29T13:14:20.944" v="29" actId="14100"/>
          <ac:spMkLst>
            <pc:docMk/>
            <pc:sldMk cId="1993855395" sldId="275"/>
            <ac:spMk id="11" creationId="{4E8437C0-049A-45E9-8327-3020DC8EB28B}"/>
          </ac:spMkLst>
        </pc:spChg>
      </pc:sldChg>
      <pc:sldChg chg="addSp delSp modSp">
        <pc:chgData name="Kevin Bullard" userId="S::kevin.bullard@kresa.org::e49b974f-2921-49bc-9efd-076321925e8f" providerId="AD" clId="Web-{EC6517FA-03C5-FE4C-3EB9-1A4B937C86B4}" dt="2019-05-29T14:49:18.533" v="4210" actId="1076"/>
        <pc:sldMkLst>
          <pc:docMk/>
          <pc:sldMk cId="1650168675" sldId="276"/>
        </pc:sldMkLst>
        <pc:spChg chg="mod">
          <ac:chgData name="Kevin Bullard" userId="S::kevin.bullard@kresa.org::e49b974f-2921-49bc-9efd-076321925e8f" providerId="AD" clId="Web-{EC6517FA-03C5-FE4C-3EB9-1A4B937C86B4}" dt="2019-05-29T14:46:39.486" v="3865" actId="20577"/>
          <ac:spMkLst>
            <pc:docMk/>
            <pc:sldMk cId="1650168675" sldId="276"/>
            <ac:spMk id="4" creationId="{556A7585-C965-4A4E-AB2B-2B876C98F74F}"/>
          </ac:spMkLst>
        </pc:spChg>
        <pc:spChg chg="mod">
          <ac:chgData name="Kevin Bullard" userId="S::kevin.bullard@kresa.org::e49b974f-2921-49bc-9efd-076321925e8f" providerId="AD" clId="Web-{EC6517FA-03C5-FE4C-3EB9-1A4B937C86B4}" dt="2019-05-29T14:47:09.705" v="3874" actId="1076"/>
          <ac:spMkLst>
            <pc:docMk/>
            <pc:sldMk cId="1650168675" sldId="276"/>
            <ac:spMk id="13" creationId="{53446C42-D521-42CD-9FFD-B1CF6D408358}"/>
          </ac:spMkLst>
        </pc:spChg>
        <pc:spChg chg="add mod">
          <ac:chgData name="Kevin Bullard" userId="S::kevin.bullard@kresa.org::e49b974f-2921-49bc-9efd-076321925e8f" providerId="AD" clId="Web-{EC6517FA-03C5-FE4C-3EB9-1A4B937C86B4}" dt="2019-05-29T14:49:18.533" v="4210" actId="1076"/>
          <ac:spMkLst>
            <pc:docMk/>
            <pc:sldMk cId="1650168675" sldId="276"/>
            <ac:spMk id="14" creationId="{4E6C049D-32DF-4229-A47D-E41D119A71CB}"/>
          </ac:spMkLst>
        </pc:spChg>
        <pc:picChg chg="add mod">
          <ac:chgData name="Kevin Bullard" userId="S::kevin.bullard@kresa.org::e49b974f-2921-49bc-9efd-076321925e8f" providerId="AD" clId="Web-{EC6517FA-03C5-FE4C-3EB9-1A4B937C86B4}" dt="2019-05-29T14:49:15.846" v="4209" actId="1076"/>
          <ac:picMkLst>
            <pc:docMk/>
            <pc:sldMk cId="1650168675" sldId="276"/>
            <ac:picMk id="5" creationId="{E672FC87-F6CF-4DF8-B2D6-86A34E328ECA}"/>
          </ac:picMkLst>
        </pc:picChg>
        <pc:picChg chg="mod">
          <ac:chgData name="Kevin Bullard" userId="S::kevin.bullard@kresa.org::e49b974f-2921-49bc-9efd-076321925e8f" providerId="AD" clId="Web-{EC6517FA-03C5-FE4C-3EB9-1A4B937C86B4}" dt="2019-05-29T14:47:06.861" v="3873" actId="1076"/>
          <ac:picMkLst>
            <pc:docMk/>
            <pc:sldMk cId="1650168675" sldId="276"/>
            <ac:picMk id="7" creationId="{DEC79824-1B6B-4236-8EEC-EDBF02EC4BBC}"/>
          </ac:picMkLst>
        </pc:picChg>
        <pc:picChg chg="del">
          <ac:chgData name="Kevin Bullard" userId="S::kevin.bullard@kresa.org::e49b974f-2921-49bc-9efd-076321925e8f" providerId="AD" clId="Web-{EC6517FA-03C5-FE4C-3EB9-1A4B937C86B4}" dt="2019-05-29T14:46:51.064" v="3868"/>
          <ac:picMkLst>
            <pc:docMk/>
            <pc:sldMk cId="1650168675" sldId="276"/>
            <ac:picMk id="12" creationId="{1A0FCDBC-4E7B-4EE4-95BF-2A5B03D58552}"/>
          </ac:picMkLst>
        </pc:picChg>
      </pc:sldChg>
      <pc:sldChg chg="modSp ord">
        <pc:chgData name="Kevin Bullard" userId="S::kevin.bullard@kresa.org::e49b974f-2921-49bc-9efd-076321925e8f" providerId="AD" clId="Web-{EC6517FA-03C5-FE4C-3EB9-1A4B937C86B4}" dt="2019-05-29T14:50:28.924" v="4218" actId="1076"/>
        <pc:sldMkLst>
          <pc:docMk/>
          <pc:sldMk cId="2930829890" sldId="278"/>
        </pc:sldMkLst>
        <pc:spChg chg="mod">
          <ac:chgData name="Kevin Bullard" userId="S::kevin.bullard@kresa.org::e49b974f-2921-49bc-9efd-076321925e8f" providerId="AD" clId="Web-{EC6517FA-03C5-FE4C-3EB9-1A4B937C86B4}" dt="2019-05-29T14:50:28.924" v="4218" actId="1076"/>
          <ac:spMkLst>
            <pc:docMk/>
            <pc:sldMk cId="2930829890" sldId="278"/>
            <ac:spMk id="2" creationId="{58283525-5A7D-40D7-9ACC-012508590797}"/>
          </ac:spMkLst>
        </pc:spChg>
        <pc:picChg chg="mod">
          <ac:chgData name="Kevin Bullard" userId="S::kevin.bullard@kresa.org::e49b974f-2921-49bc-9efd-076321925e8f" providerId="AD" clId="Web-{EC6517FA-03C5-FE4C-3EB9-1A4B937C86B4}" dt="2019-05-29T14:50:24.986" v="4216" actId="1076"/>
          <ac:picMkLst>
            <pc:docMk/>
            <pc:sldMk cId="2930829890" sldId="278"/>
            <ac:picMk id="4" creationId="{17EA8F5C-D58A-4015-8290-08976F2DDC61}"/>
          </ac:picMkLst>
        </pc:picChg>
        <pc:picChg chg="mod">
          <ac:chgData name="Kevin Bullard" userId="S::kevin.bullard@kresa.org::e49b974f-2921-49bc-9efd-076321925e8f" providerId="AD" clId="Web-{EC6517FA-03C5-FE4C-3EB9-1A4B937C86B4}" dt="2019-05-29T14:50:26.361" v="4217" actId="1076"/>
          <ac:picMkLst>
            <pc:docMk/>
            <pc:sldMk cId="2930829890" sldId="278"/>
            <ac:picMk id="7" creationId="{925B97B8-FA66-4E9F-8C73-D9B14D45B95C}"/>
          </ac:picMkLst>
        </pc:picChg>
      </pc:sldChg>
      <pc:sldChg chg="del">
        <pc:chgData name="Kevin Bullard" userId="S::kevin.bullard@kresa.org::e49b974f-2921-49bc-9efd-076321925e8f" providerId="AD" clId="Web-{EC6517FA-03C5-FE4C-3EB9-1A4B937C86B4}" dt="2019-05-29T14:50:22.252" v="4215"/>
        <pc:sldMkLst>
          <pc:docMk/>
          <pc:sldMk cId="2108008446" sldId="287"/>
        </pc:sldMkLst>
      </pc:sldChg>
      <pc:sldChg chg="del">
        <pc:chgData name="Kevin Bullard" userId="S::kevin.bullard@kresa.org::e49b974f-2921-49bc-9efd-076321925e8f" providerId="AD" clId="Web-{EC6517FA-03C5-FE4C-3EB9-1A4B937C86B4}" dt="2019-05-29T14:50:21.268" v="4214"/>
        <pc:sldMkLst>
          <pc:docMk/>
          <pc:sldMk cId="1339894545" sldId="440"/>
        </pc:sldMkLst>
      </pc:sldChg>
      <pc:sldChg chg="addSp delSp modSp">
        <pc:chgData name="Kevin Bullard" userId="S::kevin.bullard@kresa.org::e49b974f-2921-49bc-9efd-076321925e8f" providerId="AD" clId="Web-{EC6517FA-03C5-FE4C-3EB9-1A4B937C86B4}" dt="2019-05-29T13:31:46.952" v="446" actId="20577"/>
        <pc:sldMkLst>
          <pc:docMk/>
          <pc:sldMk cId="2403313231" sldId="441"/>
        </pc:sldMkLst>
        <pc:spChg chg="mod">
          <ac:chgData name="Kevin Bullard" userId="S::kevin.bullard@kresa.org::e49b974f-2921-49bc-9efd-076321925e8f" providerId="AD" clId="Web-{EC6517FA-03C5-FE4C-3EB9-1A4B937C86B4}" dt="2019-05-29T13:16:08.383" v="33" actId="20577"/>
          <ac:spMkLst>
            <pc:docMk/>
            <pc:sldMk cId="2403313231" sldId="441"/>
            <ac:spMk id="4" creationId="{A653423F-7405-4B61-A208-0775F27A7681}"/>
          </ac:spMkLst>
        </pc:spChg>
        <pc:spChg chg="add mod">
          <ac:chgData name="Kevin Bullard" userId="S::kevin.bullard@kresa.org::e49b974f-2921-49bc-9efd-076321925e8f" providerId="AD" clId="Web-{EC6517FA-03C5-FE4C-3EB9-1A4B937C86B4}" dt="2019-05-29T13:29:46.717" v="420" actId="20577"/>
          <ac:spMkLst>
            <pc:docMk/>
            <pc:sldMk cId="2403313231" sldId="441"/>
            <ac:spMk id="7" creationId="{1A59B11E-1472-40BE-99F9-8A986C1FD74C}"/>
          </ac:spMkLst>
        </pc:spChg>
        <pc:spChg chg="mod">
          <ac:chgData name="Kevin Bullard" userId="S::kevin.bullard@kresa.org::e49b974f-2921-49bc-9efd-076321925e8f" providerId="AD" clId="Web-{EC6517FA-03C5-FE4C-3EB9-1A4B937C86B4}" dt="2019-05-29T13:31:46.952" v="446" actId="20577"/>
          <ac:spMkLst>
            <pc:docMk/>
            <pc:sldMk cId="2403313231" sldId="441"/>
            <ac:spMk id="8" creationId="{762C7043-03CC-4710-A7EB-2EFE7AF74D8F}"/>
          </ac:spMkLst>
        </pc:spChg>
        <pc:picChg chg="add del mod">
          <ac:chgData name="Kevin Bullard" userId="S::kevin.bullard@kresa.org::e49b974f-2921-49bc-9efd-076321925e8f" providerId="AD" clId="Web-{EC6517FA-03C5-FE4C-3EB9-1A4B937C86B4}" dt="2019-05-29T13:22:14.745" v="416"/>
          <ac:picMkLst>
            <pc:docMk/>
            <pc:sldMk cId="2403313231" sldId="441"/>
            <ac:picMk id="2" creationId="{C9FD37FF-0B73-4997-9808-7596A46A7373}"/>
          </ac:picMkLst>
        </pc:picChg>
        <pc:picChg chg="del">
          <ac:chgData name="Kevin Bullard" userId="S::kevin.bullard@kresa.org::e49b974f-2921-49bc-9efd-076321925e8f" providerId="AD" clId="Web-{EC6517FA-03C5-FE4C-3EB9-1A4B937C86B4}" dt="2019-05-29T13:15:55.961" v="30"/>
          <ac:picMkLst>
            <pc:docMk/>
            <pc:sldMk cId="2403313231" sldId="441"/>
            <ac:picMk id="3" creationId="{2BA2A77B-BB3D-425E-B3D4-4C6B08AD6B6B}"/>
          </ac:picMkLst>
        </pc:picChg>
        <pc:picChg chg="add mod modCrop">
          <ac:chgData name="Kevin Bullard" userId="S::kevin.bullard@kresa.org::e49b974f-2921-49bc-9efd-076321925e8f" providerId="AD" clId="Web-{EC6517FA-03C5-FE4C-3EB9-1A4B937C86B4}" dt="2019-05-29T13:30:51.905" v="428" actId="1076"/>
          <ac:picMkLst>
            <pc:docMk/>
            <pc:sldMk cId="2403313231" sldId="441"/>
            <ac:picMk id="9" creationId="{92DC0BC0-95AE-4455-B933-59020C7D8477}"/>
          </ac:picMkLst>
        </pc:picChg>
        <pc:picChg chg="del">
          <ac:chgData name="Kevin Bullard" userId="S::kevin.bullard@kresa.org::e49b974f-2921-49bc-9efd-076321925e8f" providerId="AD" clId="Web-{EC6517FA-03C5-FE4C-3EB9-1A4B937C86B4}" dt="2019-05-29T13:16:01.555" v="31"/>
          <ac:picMkLst>
            <pc:docMk/>
            <pc:sldMk cId="2403313231" sldId="441"/>
            <ac:picMk id="10" creationId="{1A13B02C-F0B7-45B5-9638-7CAE4F36F15A}"/>
          </ac:picMkLst>
        </pc:picChg>
      </pc:sldChg>
      <pc:sldChg chg="new del">
        <pc:chgData name="Kevin Bullard" userId="S::kevin.bullard@kresa.org::e49b974f-2921-49bc-9efd-076321925e8f" providerId="AD" clId="Web-{EC6517FA-03C5-FE4C-3EB9-1A4B937C86B4}" dt="2019-05-29T13:31:25.483" v="432"/>
        <pc:sldMkLst>
          <pc:docMk/>
          <pc:sldMk cId="132501464" sldId="455"/>
        </pc:sldMkLst>
      </pc:sldChg>
      <pc:sldChg chg="addSp modSp add replId">
        <pc:chgData name="Kevin Bullard" userId="S::kevin.bullard@kresa.org::e49b974f-2921-49bc-9efd-076321925e8f" providerId="AD" clId="Web-{EC6517FA-03C5-FE4C-3EB9-1A4B937C86B4}" dt="2019-05-29T14:05:26.192" v="1602" actId="1076"/>
        <pc:sldMkLst>
          <pc:docMk/>
          <pc:sldMk cId="279353327" sldId="456"/>
        </pc:sldMkLst>
        <pc:spChg chg="mod">
          <ac:chgData name="Kevin Bullard" userId="S::kevin.bullard@kresa.org::e49b974f-2921-49bc-9efd-076321925e8f" providerId="AD" clId="Web-{EC6517FA-03C5-FE4C-3EB9-1A4B937C86B4}" dt="2019-05-29T14:05:19.128" v="1598" actId="20577"/>
          <ac:spMkLst>
            <pc:docMk/>
            <pc:sldMk cId="279353327" sldId="456"/>
            <ac:spMk id="7" creationId="{1A59B11E-1472-40BE-99F9-8A986C1FD74C}"/>
          </ac:spMkLst>
        </pc:spChg>
        <pc:spChg chg="mod">
          <ac:chgData name="Kevin Bullard" userId="S::kevin.bullard@kresa.org::e49b974f-2921-49bc-9efd-076321925e8f" providerId="AD" clId="Web-{EC6517FA-03C5-FE4C-3EB9-1A4B937C86B4}" dt="2019-05-29T13:31:38.952" v="444" actId="20577"/>
          <ac:spMkLst>
            <pc:docMk/>
            <pc:sldMk cId="279353327" sldId="456"/>
            <ac:spMk id="8" creationId="{762C7043-03CC-4710-A7EB-2EFE7AF74D8F}"/>
          </ac:spMkLst>
        </pc:spChg>
        <pc:picChg chg="add mod">
          <ac:chgData name="Kevin Bullard" userId="S::kevin.bullard@kresa.org::e49b974f-2921-49bc-9efd-076321925e8f" providerId="AD" clId="Web-{EC6517FA-03C5-FE4C-3EB9-1A4B937C86B4}" dt="2019-05-29T13:57:54.722" v="950" actId="1076"/>
          <ac:picMkLst>
            <pc:docMk/>
            <pc:sldMk cId="279353327" sldId="456"/>
            <ac:picMk id="2" creationId="{43341F1B-1ACB-4FA7-BBC9-9B7296135612}"/>
          </ac:picMkLst>
        </pc:picChg>
        <pc:picChg chg="mod">
          <ac:chgData name="Kevin Bullard" userId="S::kevin.bullard@kresa.org::e49b974f-2921-49bc-9efd-076321925e8f" providerId="AD" clId="Web-{EC6517FA-03C5-FE4C-3EB9-1A4B937C86B4}" dt="2019-05-29T13:58:25.222" v="958" actId="1076"/>
          <ac:picMkLst>
            <pc:docMk/>
            <pc:sldMk cId="279353327" sldId="456"/>
            <ac:picMk id="9" creationId="{92DC0BC0-95AE-4455-B933-59020C7D8477}"/>
          </ac:picMkLst>
        </pc:picChg>
        <pc:picChg chg="add mod">
          <ac:chgData name="Kevin Bullard" userId="S::kevin.bullard@kresa.org::e49b974f-2921-49bc-9efd-076321925e8f" providerId="AD" clId="Web-{EC6517FA-03C5-FE4C-3EB9-1A4B937C86B4}" dt="2019-05-29T14:05:26.192" v="1602" actId="1076"/>
          <ac:picMkLst>
            <pc:docMk/>
            <pc:sldMk cId="279353327" sldId="456"/>
            <ac:picMk id="11" creationId="{727FC4EE-6D0A-4290-A623-6B88B4C66D2E}"/>
          </ac:picMkLst>
        </pc:picChg>
        <pc:cxnChg chg="add mod">
          <ac:chgData name="Kevin Bullard" userId="S::kevin.bullard@kresa.org::e49b974f-2921-49bc-9efd-076321925e8f" providerId="AD" clId="Web-{EC6517FA-03C5-FE4C-3EB9-1A4B937C86B4}" dt="2019-05-29T13:55:00.582" v="915" actId="1076"/>
          <ac:cxnSpMkLst>
            <pc:docMk/>
            <pc:sldMk cId="279353327" sldId="456"/>
            <ac:cxnSpMk id="5" creationId="{23DB411F-B189-412B-ACDB-5C99E15114EC}"/>
          </ac:cxnSpMkLst>
        </pc:cxnChg>
        <pc:cxnChg chg="add mod">
          <ac:chgData name="Kevin Bullard" userId="S::kevin.bullard@kresa.org::e49b974f-2921-49bc-9efd-076321925e8f" providerId="AD" clId="Web-{EC6517FA-03C5-FE4C-3EB9-1A4B937C86B4}" dt="2019-05-29T13:57:52.128" v="949" actId="1076"/>
          <ac:cxnSpMkLst>
            <pc:docMk/>
            <pc:sldMk cId="279353327" sldId="456"/>
            <ac:cxnSpMk id="10" creationId="{C6D1A15C-A45D-4D56-873C-58C95FFF6464}"/>
          </ac:cxnSpMkLst>
        </pc:cxnChg>
        <pc:cxnChg chg="add mod">
          <ac:chgData name="Kevin Bullard" userId="S::kevin.bullard@kresa.org::e49b974f-2921-49bc-9efd-076321925e8f" providerId="AD" clId="Web-{EC6517FA-03C5-FE4C-3EB9-1A4B937C86B4}" dt="2019-05-29T14:05:24.863" v="1601" actId="1076"/>
          <ac:cxnSpMkLst>
            <pc:docMk/>
            <pc:sldMk cId="279353327" sldId="456"/>
            <ac:cxnSpMk id="13" creationId="{50DAAEAB-5ED9-4B4D-9EFC-F0FE191FA9B9}"/>
          </ac:cxnSpMkLst>
        </pc:cxnChg>
      </pc:sldChg>
      <pc:sldChg chg="add del replId">
        <pc:chgData name="Kevin Bullard" userId="S::kevin.bullard@kresa.org::e49b974f-2921-49bc-9efd-076321925e8f" providerId="AD" clId="Web-{EC6517FA-03C5-FE4C-3EB9-1A4B937C86B4}" dt="2019-05-29T14:49:52.299" v="4212"/>
        <pc:sldMkLst>
          <pc:docMk/>
          <pc:sldMk cId="3325267360" sldId="457"/>
        </pc:sldMkLst>
      </pc:sldChg>
      <pc:sldChg chg="addSp delSp modSp add ord replId">
        <pc:chgData name="Kevin Bullard" userId="S::kevin.bullard@kresa.org::e49b974f-2921-49bc-9efd-076321925e8f" providerId="AD" clId="Web-{EC6517FA-03C5-FE4C-3EB9-1A4B937C86B4}" dt="2019-05-29T14:16:34.472" v="2752" actId="20577"/>
        <pc:sldMkLst>
          <pc:docMk/>
          <pc:sldMk cId="4277776903" sldId="462"/>
        </pc:sldMkLst>
        <pc:spChg chg="mod">
          <ac:chgData name="Kevin Bullard" userId="S::kevin.bullard@kresa.org::e49b974f-2921-49bc-9efd-076321925e8f" providerId="AD" clId="Web-{EC6517FA-03C5-FE4C-3EB9-1A4B937C86B4}" dt="2019-05-29T14:16:34.472" v="2752" actId="20577"/>
          <ac:spMkLst>
            <pc:docMk/>
            <pc:sldMk cId="4277776903" sldId="462"/>
            <ac:spMk id="7" creationId="{1A59B11E-1472-40BE-99F9-8A986C1FD74C}"/>
          </ac:spMkLst>
        </pc:spChg>
        <pc:picChg chg="del">
          <ac:chgData name="Kevin Bullard" userId="S::kevin.bullard@kresa.org::e49b974f-2921-49bc-9efd-076321925e8f" providerId="AD" clId="Web-{EC6517FA-03C5-FE4C-3EB9-1A4B937C86B4}" dt="2019-05-29T14:10:22.487" v="1912"/>
          <ac:picMkLst>
            <pc:docMk/>
            <pc:sldMk cId="4277776903" sldId="462"/>
            <ac:picMk id="2" creationId="{43341F1B-1ACB-4FA7-BBC9-9B7296135612}"/>
          </ac:picMkLst>
        </pc:picChg>
        <pc:picChg chg="add mod">
          <ac:chgData name="Kevin Bullard" userId="S::kevin.bullard@kresa.org::e49b974f-2921-49bc-9efd-076321925e8f" providerId="AD" clId="Web-{EC6517FA-03C5-FE4C-3EB9-1A4B937C86B4}" dt="2019-05-29T14:16:25.284" v="2748" actId="1076"/>
          <ac:picMkLst>
            <pc:docMk/>
            <pc:sldMk cId="4277776903" sldId="462"/>
            <ac:picMk id="3" creationId="{B6AB57B8-FE27-44CF-B231-9EB874E14935}"/>
          </ac:picMkLst>
        </pc:picChg>
        <pc:picChg chg="del">
          <ac:chgData name="Kevin Bullard" userId="S::kevin.bullard@kresa.org::e49b974f-2921-49bc-9efd-076321925e8f" providerId="AD" clId="Web-{EC6517FA-03C5-FE4C-3EB9-1A4B937C86B4}" dt="2019-05-29T14:13:19.737" v="2166"/>
          <ac:picMkLst>
            <pc:docMk/>
            <pc:sldMk cId="4277776903" sldId="462"/>
            <ac:picMk id="9" creationId="{92DC0BC0-95AE-4455-B933-59020C7D8477}"/>
          </ac:picMkLst>
        </pc:picChg>
        <pc:picChg chg="del">
          <ac:chgData name="Kevin Bullard" userId="S::kevin.bullard@kresa.org::e49b974f-2921-49bc-9efd-076321925e8f" providerId="AD" clId="Web-{EC6517FA-03C5-FE4C-3EB9-1A4B937C86B4}" dt="2019-05-29T14:16:02.472" v="2738"/>
          <ac:picMkLst>
            <pc:docMk/>
            <pc:sldMk cId="4277776903" sldId="462"/>
            <ac:picMk id="11" creationId="{727FC4EE-6D0A-4290-A623-6B88B4C66D2E}"/>
          </ac:picMkLst>
        </pc:picChg>
        <pc:cxnChg chg="mod">
          <ac:chgData name="Kevin Bullard" userId="S::kevin.bullard@kresa.org::e49b974f-2921-49bc-9efd-076321925e8f" providerId="AD" clId="Web-{EC6517FA-03C5-FE4C-3EB9-1A4B937C86B4}" dt="2019-05-29T14:16:22.644" v="2747" actId="1076"/>
          <ac:cxnSpMkLst>
            <pc:docMk/>
            <pc:sldMk cId="4277776903" sldId="462"/>
            <ac:cxnSpMk id="5" creationId="{23DB411F-B189-412B-ACDB-5C99E15114EC}"/>
          </ac:cxnSpMkLst>
        </pc:cxnChg>
        <pc:cxnChg chg="del mod">
          <ac:chgData name="Kevin Bullard" userId="S::kevin.bullard@kresa.org::e49b974f-2921-49bc-9efd-076321925e8f" providerId="AD" clId="Web-{EC6517FA-03C5-FE4C-3EB9-1A4B937C86B4}" dt="2019-05-29T14:13:30.769" v="2169"/>
          <ac:cxnSpMkLst>
            <pc:docMk/>
            <pc:sldMk cId="4277776903" sldId="462"/>
            <ac:cxnSpMk id="10" creationId="{C6D1A15C-A45D-4D56-873C-58C95FFF6464}"/>
          </ac:cxnSpMkLst>
        </pc:cxnChg>
        <pc:cxnChg chg="del">
          <ac:chgData name="Kevin Bullard" userId="S::kevin.bullard@kresa.org::e49b974f-2921-49bc-9efd-076321925e8f" providerId="AD" clId="Web-{EC6517FA-03C5-FE4C-3EB9-1A4B937C86B4}" dt="2019-05-29T14:16:00.565" v="2737"/>
          <ac:cxnSpMkLst>
            <pc:docMk/>
            <pc:sldMk cId="4277776903" sldId="462"/>
            <ac:cxnSpMk id="13" creationId="{50DAAEAB-5ED9-4B4D-9EFC-F0FE191FA9B9}"/>
          </ac:cxnSpMkLst>
        </pc:cxnChg>
      </pc:sldChg>
      <pc:sldChg chg="addSp delSp modSp add replId">
        <pc:chgData name="Kevin Bullard" userId="S::kevin.bullard@kresa.org::e49b974f-2921-49bc-9efd-076321925e8f" providerId="AD" clId="Web-{EC6517FA-03C5-FE4C-3EB9-1A4B937C86B4}" dt="2019-05-29T14:49:48.674" v="4211" actId="1076"/>
        <pc:sldMkLst>
          <pc:docMk/>
          <pc:sldMk cId="1206471993" sldId="463"/>
        </pc:sldMkLst>
        <pc:spChg chg="mod">
          <ac:chgData name="Kevin Bullard" userId="S::kevin.bullard@kresa.org::e49b974f-2921-49bc-9efd-076321925e8f" providerId="AD" clId="Web-{EC6517FA-03C5-FE4C-3EB9-1A4B937C86B4}" dt="2019-05-29T14:22:28.034" v="3611" actId="14100"/>
          <ac:spMkLst>
            <pc:docMk/>
            <pc:sldMk cId="1206471993" sldId="463"/>
            <ac:spMk id="7" creationId="{1A59B11E-1472-40BE-99F9-8A986C1FD74C}"/>
          </ac:spMkLst>
        </pc:spChg>
        <pc:spChg chg="add mod">
          <ac:chgData name="Kevin Bullard" userId="S::kevin.bullard@kresa.org::e49b974f-2921-49bc-9efd-076321925e8f" providerId="AD" clId="Web-{EC6517FA-03C5-FE4C-3EB9-1A4B937C86B4}" dt="2019-05-29T14:49:48.674" v="4211" actId="1076"/>
          <ac:spMkLst>
            <pc:docMk/>
            <pc:sldMk cId="1206471993" sldId="463"/>
            <ac:spMk id="10" creationId="{632CAEA6-588C-4D95-8592-8264C93B7A8B}"/>
          </ac:spMkLst>
        </pc:spChg>
        <pc:picChg chg="add mod">
          <ac:chgData name="Kevin Bullard" userId="S::kevin.bullard@kresa.org::e49b974f-2921-49bc-9efd-076321925e8f" providerId="AD" clId="Web-{EC6517FA-03C5-FE4C-3EB9-1A4B937C86B4}" dt="2019-05-29T14:22:37.081" v="3614" actId="1076"/>
          <ac:picMkLst>
            <pc:docMk/>
            <pc:sldMk cId="1206471993" sldId="463"/>
            <ac:picMk id="2" creationId="{41FA4310-D6F0-4035-AC0C-C295FCCA6E73}"/>
          </ac:picMkLst>
        </pc:picChg>
        <pc:picChg chg="del">
          <ac:chgData name="Kevin Bullard" userId="S::kevin.bullard@kresa.org::e49b974f-2921-49bc-9efd-076321925e8f" providerId="AD" clId="Web-{EC6517FA-03C5-FE4C-3EB9-1A4B937C86B4}" dt="2019-05-29T14:18:04.347" v="3127"/>
          <ac:picMkLst>
            <pc:docMk/>
            <pc:sldMk cId="1206471993" sldId="463"/>
            <ac:picMk id="3" creationId="{B6AB57B8-FE27-44CF-B231-9EB874E14935}"/>
          </ac:picMkLst>
        </pc:picChg>
        <pc:cxnChg chg="mod">
          <ac:chgData name="Kevin Bullard" userId="S::kevin.bullard@kresa.org::e49b974f-2921-49bc-9efd-076321925e8f" providerId="AD" clId="Web-{EC6517FA-03C5-FE4C-3EB9-1A4B937C86B4}" dt="2019-05-29T14:22:35.003" v="3613" actId="14100"/>
          <ac:cxnSpMkLst>
            <pc:docMk/>
            <pc:sldMk cId="1206471993" sldId="463"/>
            <ac:cxnSpMk id="5" creationId="{23DB411F-B189-412B-ACDB-5C99E15114EC}"/>
          </ac:cxnSpMkLst>
        </pc:cxn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svg"/><Relationship Id="rId1" Type="http://schemas.openxmlformats.org/officeDocument/2006/relationships/image" Target="../media/image40.png"/><Relationship Id="rId4" Type="http://schemas.openxmlformats.org/officeDocument/2006/relationships/image" Target="../media/image43.sv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a:t>972</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600"/>
            <a:t>SIS</a:t>
          </a:r>
          <a:endParaRPr lang="en-US" sz="800"/>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600"/>
            <a:t>Food</a:t>
          </a:r>
          <a:endParaRPr lang="en-US" sz="800"/>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custT="1"/>
      <dgm:spPr/>
      <dgm:t>
        <a:bodyPr/>
        <a:lstStyle/>
        <a:p>
          <a:r>
            <a:rPr lang="en-US" sz="1200" err="1"/>
            <a:t>MiLearn</a:t>
          </a:r>
          <a:endParaRPr lang="en-US" sz="800"/>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800" b="1">
              <a:latin typeface="Arial Narrow" panose="020B0606020202030204" pitchFamily="34" charset="0"/>
            </a:rPr>
            <a:t>Dashboards</a:t>
          </a: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179DFB-AA55-8042-8FE2-7EE1771AD4FD}" type="doc">
      <dgm:prSet loTypeId="urn:microsoft.com/office/officeart/2005/8/layout/radial1" loCatId="relationship" qsTypeId="urn:microsoft.com/office/officeart/2005/8/quickstyle/simple1" qsCatId="simple" csTypeId="urn:microsoft.com/office/officeart/2005/8/colors/colorful4" csCatId="colorful" phldr="1"/>
      <dgm:spPr/>
      <dgm:t>
        <a:bodyPr/>
        <a:lstStyle/>
        <a:p>
          <a:endParaRPr lang="en-US"/>
        </a:p>
      </dgm:t>
    </dgm:pt>
    <dgm:pt modelId="{16B01CFB-14F2-1A41-B402-8435DBACF5F3}">
      <dgm:prSet phldrT="[Text]"/>
      <dgm:spPr/>
      <dgm:t>
        <a:bodyPr/>
        <a:lstStyle/>
        <a:p>
          <a:r>
            <a:rPr lang="en-US" dirty="0"/>
            <a:t>2818</a:t>
          </a:r>
        </a:p>
      </dgm:t>
    </dgm:pt>
    <dgm:pt modelId="{DDA20FA5-018F-9C4B-AB85-D34F3AA5053F}" type="parTrans" cxnId="{0A2B4FF7-F337-FC46-940E-62CB40BDFE84}">
      <dgm:prSet/>
      <dgm:spPr/>
      <dgm:t>
        <a:bodyPr/>
        <a:lstStyle/>
        <a:p>
          <a:endParaRPr lang="en-US"/>
        </a:p>
      </dgm:t>
    </dgm:pt>
    <dgm:pt modelId="{85034915-3C33-064E-946F-56F6DEBAF017}" type="sibTrans" cxnId="{0A2B4FF7-F337-FC46-940E-62CB40BDFE84}">
      <dgm:prSet/>
      <dgm:spPr/>
      <dgm:t>
        <a:bodyPr/>
        <a:lstStyle/>
        <a:p>
          <a:endParaRPr lang="en-US"/>
        </a:p>
      </dgm:t>
    </dgm:pt>
    <dgm:pt modelId="{38F9CC9D-833A-4345-BF35-90B979700F33}">
      <dgm:prSet phldrT="[Text]" custT="1"/>
      <dgm:spPr/>
      <dgm:t>
        <a:bodyPr/>
        <a:lstStyle/>
        <a:p>
          <a:r>
            <a:rPr lang="en-US" sz="1400" b="1"/>
            <a:t>SIS</a:t>
          </a:r>
          <a:endParaRPr lang="en-US" sz="1000" b="1"/>
        </a:p>
      </dgm:t>
    </dgm:pt>
    <dgm:pt modelId="{A3A14E65-B52A-5E4C-927B-84297EB9EE71}" type="parTrans" cxnId="{5E8FC062-A343-D248-8174-15BDBE7CC84C}">
      <dgm:prSet/>
      <dgm:spPr/>
      <dgm:t>
        <a:bodyPr/>
        <a:lstStyle/>
        <a:p>
          <a:endParaRPr lang="en-US"/>
        </a:p>
      </dgm:t>
    </dgm:pt>
    <dgm:pt modelId="{B93B35B5-192C-D24E-A28A-6533450A9BDF}" type="sibTrans" cxnId="{5E8FC062-A343-D248-8174-15BDBE7CC84C}">
      <dgm:prSet/>
      <dgm:spPr/>
      <dgm:t>
        <a:bodyPr/>
        <a:lstStyle/>
        <a:p>
          <a:endParaRPr lang="en-US"/>
        </a:p>
      </dgm:t>
    </dgm:pt>
    <dgm:pt modelId="{9D1F00F5-777F-8244-852C-A8844C3875B5}">
      <dgm:prSet phldrT="[Text]" custT="1"/>
      <dgm:spPr/>
      <dgm:t>
        <a:bodyPr/>
        <a:lstStyle/>
        <a:p>
          <a:r>
            <a:rPr lang="en-US" sz="1400" b="1"/>
            <a:t>Food</a:t>
          </a:r>
          <a:endParaRPr lang="en-US" sz="1000" b="1"/>
        </a:p>
      </dgm:t>
    </dgm:pt>
    <dgm:pt modelId="{F9ACC9B6-D48D-B34E-8C7C-D3A9C3EB20B8}" type="parTrans" cxnId="{AB7A3749-9E0A-FD45-A0D2-62D038CF7CBE}">
      <dgm:prSet/>
      <dgm:spPr/>
      <dgm:t>
        <a:bodyPr/>
        <a:lstStyle/>
        <a:p>
          <a:endParaRPr lang="en-US"/>
        </a:p>
      </dgm:t>
    </dgm:pt>
    <dgm:pt modelId="{10A5793D-21BF-DB45-89BF-DE8BE9967B11}" type="sibTrans" cxnId="{AB7A3749-9E0A-FD45-A0D2-62D038CF7CBE}">
      <dgm:prSet/>
      <dgm:spPr/>
      <dgm:t>
        <a:bodyPr/>
        <a:lstStyle/>
        <a:p>
          <a:endParaRPr lang="en-US"/>
        </a:p>
      </dgm:t>
    </dgm:pt>
    <dgm:pt modelId="{C11F92A2-A426-F544-BCF3-9010A026EEAE}">
      <dgm:prSet phldrT="[Text]" custT="1"/>
      <dgm:spPr/>
      <dgm:t>
        <a:bodyPr/>
        <a:lstStyle/>
        <a:p>
          <a:r>
            <a:rPr lang="en-US" sz="1050" b="1" err="1"/>
            <a:t>MiLearn</a:t>
          </a:r>
          <a:endParaRPr lang="en-US" sz="1000" b="1"/>
        </a:p>
      </dgm:t>
    </dgm:pt>
    <dgm:pt modelId="{FA4AAAA5-51CF-6645-B37A-2EE66AA7E2F7}" type="parTrans" cxnId="{F49390FE-A136-F84E-A685-5B36762AFE2B}">
      <dgm:prSet/>
      <dgm:spPr/>
      <dgm:t>
        <a:bodyPr/>
        <a:lstStyle/>
        <a:p>
          <a:endParaRPr lang="en-US"/>
        </a:p>
      </dgm:t>
    </dgm:pt>
    <dgm:pt modelId="{158B9DAA-628D-C24B-B8CC-624F18FD27C6}" type="sibTrans" cxnId="{F49390FE-A136-F84E-A685-5B36762AFE2B}">
      <dgm:prSet/>
      <dgm:spPr/>
      <dgm:t>
        <a:bodyPr/>
        <a:lstStyle/>
        <a:p>
          <a:endParaRPr lang="en-US"/>
        </a:p>
      </dgm:t>
    </dgm:pt>
    <dgm:pt modelId="{7615676E-0BF0-2D47-AB6F-9C1D3221F283}">
      <dgm:prSet phldrT="[Text]" custT="1"/>
      <dgm:spPr/>
      <dgm:t>
        <a:bodyPr/>
        <a:lstStyle/>
        <a:p>
          <a:r>
            <a:rPr lang="en-US" sz="800" b="1">
              <a:latin typeface="Arial Narrow" panose="020B0606020202030204" pitchFamily="34" charset="0"/>
            </a:rPr>
            <a:t>Dashboards</a:t>
          </a:r>
          <a:endParaRPr lang="en-US" sz="700" b="1">
            <a:latin typeface="Arial Narrow" panose="020B0606020202030204" pitchFamily="34" charset="0"/>
          </a:endParaRPr>
        </a:p>
      </dgm:t>
    </dgm:pt>
    <dgm:pt modelId="{E2C9DD4E-D283-0D48-ACA9-6E2CCFBBC722}" type="parTrans" cxnId="{47537D37-6AD2-E94F-BF90-F8E5D9630965}">
      <dgm:prSet/>
      <dgm:spPr/>
      <dgm:t>
        <a:bodyPr/>
        <a:lstStyle/>
        <a:p>
          <a:endParaRPr lang="en-US"/>
        </a:p>
      </dgm:t>
    </dgm:pt>
    <dgm:pt modelId="{E9DAABCC-3690-F849-9F6A-779C7EB6DB2A}" type="sibTrans" cxnId="{47537D37-6AD2-E94F-BF90-F8E5D9630965}">
      <dgm:prSet/>
      <dgm:spPr/>
      <dgm:t>
        <a:bodyPr/>
        <a:lstStyle/>
        <a:p>
          <a:endParaRPr lang="en-US"/>
        </a:p>
      </dgm:t>
    </dgm:pt>
    <dgm:pt modelId="{AF463202-D822-A64E-9A40-FDB7605350D0}" type="pres">
      <dgm:prSet presAssocID="{6F179DFB-AA55-8042-8FE2-7EE1771AD4FD}" presName="cycle" presStyleCnt="0">
        <dgm:presLayoutVars>
          <dgm:chMax val="1"/>
          <dgm:dir/>
          <dgm:animLvl val="ctr"/>
          <dgm:resizeHandles val="exact"/>
        </dgm:presLayoutVars>
      </dgm:prSet>
      <dgm:spPr/>
    </dgm:pt>
    <dgm:pt modelId="{7DE290F4-2975-6E43-8F34-0F539E622963}" type="pres">
      <dgm:prSet presAssocID="{16B01CFB-14F2-1A41-B402-8435DBACF5F3}" presName="centerShape" presStyleLbl="node0" presStyleIdx="0" presStyleCnt="1"/>
      <dgm:spPr/>
    </dgm:pt>
    <dgm:pt modelId="{635B92B6-86B3-7B49-9751-C7FDEE3AF6A1}" type="pres">
      <dgm:prSet presAssocID="{A3A14E65-B52A-5E4C-927B-84297EB9EE71}" presName="Name9" presStyleLbl="parChTrans1D2" presStyleIdx="0" presStyleCnt="4"/>
      <dgm:spPr/>
    </dgm:pt>
    <dgm:pt modelId="{BF849B43-B7DA-4B4F-9CDB-C5EA8516FA05}" type="pres">
      <dgm:prSet presAssocID="{A3A14E65-B52A-5E4C-927B-84297EB9EE71}" presName="connTx" presStyleLbl="parChTrans1D2" presStyleIdx="0" presStyleCnt="4"/>
      <dgm:spPr/>
    </dgm:pt>
    <dgm:pt modelId="{07A7FCB1-4232-1247-9382-AB3A04887B57}" type="pres">
      <dgm:prSet presAssocID="{38F9CC9D-833A-4345-BF35-90B979700F33}" presName="node" presStyleLbl="node1" presStyleIdx="0" presStyleCnt="4">
        <dgm:presLayoutVars>
          <dgm:bulletEnabled val="1"/>
        </dgm:presLayoutVars>
      </dgm:prSet>
      <dgm:spPr/>
    </dgm:pt>
    <dgm:pt modelId="{66E3F971-F1F8-BE41-8323-68DA3D03DF4E}" type="pres">
      <dgm:prSet presAssocID="{F9ACC9B6-D48D-B34E-8C7C-D3A9C3EB20B8}" presName="Name9" presStyleLbl="parChTrans1D2" presStyleIdx="1" presStyleCnt="4"/>
      <dgm:spPr/>
    </dgm:pt>
    <dgm:pt modelId="{BEC113B1-3C26-E643-AA8D-384BFD4175BB}" type="pres">
      <dgm:prSet presAssocID="{F9ACC9B6-D48D-B34E-8C7C-D3A9C3EB20B8}" presName="connTx" presStyleLbl="parChTrans1D2" presStyleIdx="1" presStyleCnt="4"/>
      <dgm:spPr/>
    </dgm:pt>
    <dgm:pt modelId="{78621A80-BD4B-024B-90E4-671EF9B02108}" type="pres">
      <dgm:prSet presAssocID="{9D1F00F5-777F-8244-852C-A8844C3875B5}" presName="node" presStyleLbl="node1" presStyleIdx="1" presStyleCnt="4">
        <dgm:presLayoutVars>
          <dgm:bulletEnabled val="1"/>
        </dgm:presLayoutVars>
      </dgm:prSet>
      <dgm:spPr/>
    </dgm:pt>
    <dgm:pt modelId="{7FF1334B-61F0-174B-A572-84EC9B6C6461}" type="pres">
      <dgm:prSet presAssocID="{FA4AAAA5-51CF-6645-B37A-2EE66AA7E2F7}" presName="Name9" presStyleLbl="parChTrans1D2" presStyleIdx="2" presStyleCnt="4"/>
      <dgm:spPr/>
    </dgm:pt>
    <dgm:pt modelId="{4B0AE7EE-FE70-FC4A-A16E-7DA84418BB72}" type="pres">
      <dgm:prSet presAssocID="{FA4AAAA5-51CF-6645-B37A-2EE66AA7E2F7}" presName="connTx" presStyleLbl="parChTrans1D2" presStyleIdx="2" presStyleCnt="4"/>
      <dgm:spPr/>
    </dgm:pt>
    <dgm:pt modelId="{573AD1F1-2C9D-C240-BD4D-F9EA65F59E53}" type="pres">
      <dgm:prSet presAssocID="{C11F92A2-A426-F544-BCF3-9010A026EEAE}" presName="node" presStyleLbl="node1" presStyleIdx="2" presStyleCnt="4">
        <dgm:presLayoutVars>
          <dgm:bulletEnabled val="1"/>
        </dgm:presLayoutVars>
      </dgm:prSet>
      <dgm:spPr/>
    </dgm:pt>
    <dgm:pt modelId="{89F2C56A-CFAE-3742-8C51-590FF7D493C7}" type="pres">
      <dgm:prSet presAssocID="{E2C9DD4E-D283-0D48-ACA9-6E2CCFBBC722}" presName="Name9" presStyleLbl="parChTrans1D2" presStyleIdx="3" presStyleCnt="4"/>
      <dgm:spPr/>
    </dgm:pt>
    <dgm:pt modelId="{DFFF844A-6ABD-5543-977C-030EDBF066D8}" type="pres">
      <dgm:prSet presAssocID="{E2C9DD4E-D283-0D48-ACA9-6E2CCFBBC722}" presName="connTx" presStyleLbl="parChTrans1D2" presStyleIdx="3" presStyleCnt="4"/>
      <dgm:spPr/>
    </dgm:pt>
    <dgm:pt modelId="{B05ADDB3-1B76-AF41-9032-5365781C4ABD}" type="pres">
      <dgm:prSet presAssocID="{7615676E-0BF0-2D47-AB6F-9C1D3221F283}" presName="node" presStyleLbl="node1" presStyleIdx="3" presStyleCnt="4">
        <dgm:presLayoutVars>
          <dgm:bulletEnabled val="1"/>
        </dgm:presLayoutVars>
      </dgm:prSet>
      <dgm:spPr/>
    </dgm:pt>
  </dgm:ptLst>
  <dgm:cxnLst>
    <dgm:cxn modelId="{D7170107-0E0B-A346-9C0A-79F2A2CCB31E}" type="presOf" srcId="{C11F92A2-A426-F544-BCF3-9010A026EEAE}" destId="{573AD1F1-2C9D-C240-BD4D-F9EA65F59E53}" srcOrd="0" destOrd="0" presId="urn:microsoft.com/office/officeart/2005/8/layout/radial1"/>
    <dgm:cxn modelId="{27A72F0A-1EAF-364D-8892-B12F0D203E04}" type="presOf" srcId="{A3A14E65-B52A-5E4C-927B-84297EB9EE71}" destId="{BF849B43-B7DA-4B4F-9CDB-C5EA8516FA05}" srcOrd="1" destOrd="0" presId="urn:microsoft.com/office/officeart/2005/8/layout/radial1"/>
    <dgm:cxn modelId="{78683B0C-6DF2-E54A-A405-3B4963A2F1BF}" type="presOf" srcId="{FA4AAAA5-51CF-6645-B37A-2EE66AA7E2F7}" destId="{7FF1334B-61F0-174B-A572-84EC9B6C6461}" srcOrd="0" destOrd="0" presId="urn:microsoft.com/office/officeart/2005/8/layout/radial1"/>
    <dgm:cxn modelId="{A2E06610-60E7-DC4B-8842-44C8A59928BA}" type="presOf" srcId="{E2C9DD4E-D283-0D48-ACA9-6E2CCFBBC722}" destId="{DFFF844A-6ABD-5543-977C-030EDBF066D8}" srcOrd="1" destOrd="0" presId="urn:microsoft.com/office/officeart/2005/8/layout/radial1"/>
    <dgm:cxn modelId="{E4148121-3AD3-6545-B523-DD33E3136C5A}" type="presOf" srcId="{9D1F00F5-777F-8244-852C-A8844C3875B5}" destId="{78621A80-BD4B-024B-90E4-671EF9B02108}" srcOrd="0" destOrd="0" presId="urn:microsoft.com/office/officeart/2005/8/layout/radial1"/>
    <dgm:cxn modelId="{45D5DB31-0897-CD48-BA38-68231B515A1B}" type="presOf" srcId="{6F179DFB-AA55-8042-8FE2-7EE1771AD4FD}" destId="{AF463202-D822-A64E-9A40-FDB7605350D0}" srcOrd="0" destOrd="0" presId="urn:microsoft.com/office/officeart/2005/8/layout/radial1"/>
    <dgm:cxn modelId="{47537D37-6AD2-E94F-BF90-F8E5D9630965}" srcId="{16B01CFB-14F2-1A41-B402-8435DBACF5F3}" destId="{7615676E-0BF0-2D47-AB6F-9C1D3221F283}" srcOrd="3" destOrd="0" parTransId="{E2C9DD4E-D283-0D48-ACA9-6E2CCFBBC722}" sibTransId="{E9DAABCC-3690-F849-9F6A-779C7EB6DB2A}"/>
    <dgm:cxn modelId="{4BB22538-50FF-D448-905D-EAB960C6C412}" type="presOf" srcId="{E2C9DD4E-D283-0D48-ACA9-6E2CCFBBC722}" destId="{89F2C56A-CFAE-3742-8C51-590FF7D493C7}" srcOrd="0" destOrd="0" presId="urn:microsoft.com/office/officeart/2005/8/layout/radial1"/>
    <dgm:cxn modelId="{5E8FC062-A343-D248-8174-15BDBE7CC84C}" srcId="{16B01CFB-14F2-1A41-B402-8435DBACF5F3}" destId="{38F9CC9D-833A-4345-BF35-90B979700F33}" srcOrd="0" destOrd="0" parTransId="{A3A14E65-B52A-5E4C-927B-84297EB9EE71}" sibTransId="{B93B35B5-192C-D24E-A28A-6533450A9BDF}"/>
    <dgm:cxn modelId="{AB7A3749-9E0A-FD45-A0D2-62D038CF7CBE}" srcId="{16B01CFB-14F2-1A41-B402-8435DBACF5F3}" destId="{9D1F00F5-777F-8244-852C-A8844C3875B5}" srcOrd="1" destOrd="0" parTransId="{F9ACC9B6-D48D-B34E-8C7C-D3A9C3EB20B8}" sibTransId="{10A5793D-21BF-DB45-89BF-DE8BE9967B11}"/>
    <dgm:cxn modelId="{0C005C51-7A96-8C40-A734-380383D71FC9}" type="presOf" srcId="{7615676E-0BF0-2D47-AB6F-9C1D3221F283}" destId="{B05ADDB3-1B76-AF41-9032-5365781C4ABD}" srcOrd="0" destOrd="0" presId="urn:microsoft.com/office/officeart/2005/8/layout/radial1"/>
    <dgm:cxn modelId="{1954E18E-D699-DA4E-AB08-583D89A2D177}" type="presOf" srcId="{FA4AAAA5-51CF-6645-B37A-2EE66AA7E2F7}" destId="{4B0AE7EE-FE70-FC4A-A16E-7DA84418BB72}" srcOrd="1" destOrd="0" presId="urn:microsoft.com/office/officeart/2005/8/layout/radial1"/>
    <dgm:cxn modelId="{600C3EA7-F28B-874F-A717-05E48C9CD621}" type="presOf" srcId="{38F9CC9D-833A-4345-BF35-90B979700F33}" destId="{07A7FCB1-4232-1247-9382-AB3A04887B57}" srcOrd="0" destOrd="0" presId="urn:microsoft.com/office/officeart/2005/8/layout/radial1"/>
    <dgm:cxn modelId="{3838F1B4-1202-BC4C-AC7E-99D44944AC65}" type="presOf" srcId="{16B01CFB-14F2-1A41-B402-8435DBACF5F3}" destId="{7DE290F4-2975-6E43-8F34-0F539E622963}" srcOrd="0" destOrd="0" presId="urn:microsoft.com/office/officeart/2005/8/layout/radial1"/>
    <dgm:cxn modelId="{44DF7FB9-CDD4-DE48-A2DF-A6092DD3CD70}" type="presOf" srcId="{F9ACC9B6-D48D-B34E-8C7C-D3A9C3EB20B8}" destId="{BEC113B1-3C26-E643-AA8D-384BFD4175BB}" srcOrd="1" destOrd="0" presId="urn:microsoft.com/office/officeart/2005/8/layout/radial1"/>
    <dgm:cxn modelId="{FEFEFFC1-4AE6-2A4C-9BEF-9F25BE11A507}" type="presOf" srcId="{F9ACC9B6-D48D-B34E-8C7C-D3A9C3EB20B8}" destId="{66E3F971-F1F8-BE41-8323-68DA3D03DF4E}" srcOrd="0" destOrd="0" presId="urn:microsoft.com/office/officeart/2005/8/layout/radial1"/>
    <dgm:cxn modelId="{1B7B8DE1-871D-7B4C-BB6F-3C06C1BACA53}" type="presOf" srcId="{A3A14E65-B52A-5E4C-927B-84297EB9EE71}" destId="{635B92B6-86B3-7B49-9751-C7FDEE3AF6A1}" srcOrd="0" destOrd="0" presId="urn:microsoft.com/office/officeart/2005/8/layout/radial1"/>
    <dgm:cxn modelId="{0A2B4FF7-F337-FC46-940E-62CB40BDFE84}" srcId="{6F179DFB-AA55-8042-8FE2-7EE1771AD4FD}" destId="{16B01CFB-14F2-1A41-B402-8435DBACF5F3}" srcOrd="0" destOrd="0" parTransId="{DDA20FA5-018F-9C4B-AB85-D34F3AA5053F}" sibTransId="{85034915-3C33-064E-946F-56F6DEBAF017}"/>
    <dgm:cxn modelId="{F49390FE-A136-F84E-A685-5B36762AFE2B}" srcId="{16B01CFB-14F2-1A41-B402-8435DBACF5F3}" destId="{C11F92A2-A426-F544-BCF3-9010A026EEAE}" srcOrd="2" destOrd="0" parTransId="{FA4AAAA5-51CF-6645-B37A-2EE66AA7E2F7}" sibTransId="{158B9DAA-628D-C24B-B8CC-624F18FD27C6}"/>
    <dgm:cxn modelId="{C3A5DB36-7328-8E48-8493-E82AFE89A85B}" type="presParOf" srcId="{AF463202-D822-A64E-9A40-FDB7605350D0}" destId="{7DE290F4-2975-6E43-8F34-0F539E622963}" srcOrd="0" destOrd="0" presId="urn:microsoft.com/office/officeart/2005/8/layout/radial1"/>
    <dgm:cxn modelId="{E7434F86-C128-4744-A7D1-0632832211F6}" type="presParOf" srcId="{AF463202-D822-A64E-9A40-FDB7605350D0}" destId="{635B92B6-86B3-7B49-9751-C7FDEE3AF6A1}" srcOrd="1" destOrd="0" presId="urn:microsoft.com/office/officeart/2005/8/layout/radial1"/>
    <dgm:cxn modelId="{EF1D0033-7BD9-4348-BF1C-D7F892950973}" type="presParOf" srcId="{635B92B6-86B3-7B49-9751-C7FDEE3AF6A1}" destId="{BF849B43-B7DA-4B4F-9CDB-C5EA8516FA05}" srcOrd="0" destOrd="0" presId="urn:microsoft.com/office/officeart/2005/8/layout/radial1"/>
    <dgm:cxn modelId="{68851166-32A1-B842-BDBE-6DF097545BF0}" type="presParOf" srcId="{AF463202-D822-A64E-9A40-FDB7605350D0}" destId="{07A7FCB1-4232-1247-9382-AB3A04887B57}" srcOrd="2" destOrd="0" presId="urn:microsoft.com/office/officeart/2005/8/layout/radial1"/>
    <dgm:cxn modelId="{CBA5CBF2-EDD9-4846-AA38-5597CE2082A1}" type="presParOf" srcId="{AF463202-D822-A64E-9A40-FDB7605350D0}" destId="{66E3F971-F1F8-BE41-8323-68DA3D03DF4E}" srcOrd="3" destOrd="0" presId="urn:microsoft.com/office/officeart/2005/8/layout/radial1"/>
    <dgm:cxn modelId="{19290CD6-02B8-3D41-87A0-2042EF903B4E}" type="presParOf" srcId="{66E3F971-F1F8-BE41-8323-68DA3D03DF4E}" destId="{BEC113B1-3C26-E643-AA8D-384BFD4175BB}" srcOrd="0" destOrd="0" presId="urn:microsoft.com/office/officeart/2005/8/layout/radial1"/>
    <dgm:cxn modelId="{D1CE1B8A-9C5A-D647-9377-0753683C539D}" type="presParOf" srcId="{AF463202-D822-A64E-9A40-FDB7605350D0}" destId="{78621A80-BD4B-024B-90E4-671EF9B02108}" srcOrd="4" destOrd="0" presId="urn:microsoft.com/office/officeart/2005/8/layout/radial1"/>
    <dgm:cxn modelId="{17BE4160-A71A-A745-A9B9-E939933BA18A}" type="presParOf" srcId="{AF463202-D822-A64E-9A40-FDB7605350D0}" destId="{7FF1334B-61F0-174B-A572-84EC9B6C6461}" srcOrd="5" destOrd="0" presId="urn:microsoft.com/office/officeart/2005/8/layout/radial1"/>
    <dgm:cxn modelId="{2FBBEF65-C089-8F4E-BE53-E109CB84373A}" type="presParOf" srcId="{7FF1334B-61F0-174B-A572-84EC9B6C6461}" destId="{4B0AE7EE-FE70-FC4A-A16E-7DA84418BB72}" srcOrd="0" destOrd="0" presId="urn:microsoft.com/office/officeart/2005/8/layout/radial1"/>
    <dgm:cxn modelId="{F7F9A9D3-051C-FF46-A4EF-F867B83FFD2A}" type="presParOf" srcId="{AF463202-D822-A64E-9A40-FDB7605350D0}" destId="{573AD1F1-2C9D-C240-BD4D-F9EA65F59E53}" srcOrd="6" destOrd="0" presId="urn:microsoft.com/office/officeart/2005/8/layout/radial1"/>
    <dgm:cxn modelId="{CCE52025-BF22-CE4C-8933-710F2E625423}" type="presParOf" srcId="{AF463202-D822-A64E-9A40-FDB7605350D0}" destId="{89F2C56A-CFAE-3742-8C51-590FF7D493C7}" srcOrd="7" destOrd="0" presId="urn:microsoft.com/office/officeart/2005/8/layout/radial1"/>
    <dgm:cxn modelId="{DD4353CF-58D8-4B40-8412-862EB7BC7569}" type="presParOf" srcId="{89F2C56A-CFAE-3742-8C51-590FF7D493C7}" destId="{DFFF844A-6ABD-5543-977C-030EDBF066D8}" srcOrd="0" destOrd="0" presId="urn:microsoft.com/office/officeart/2005/8/layout/radial1"/>
    <dgm:cxn modelId="{FBD6F92B-ED43-C44B-B2A6-AA8F0ADF1C21}" type="presParOf" srcId="{AF463202-D822-A64E-9A40-FDB7605350D0}" destId="{B05ADDB3-1B76-AF41-9032-5365781C4ABD}"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79657C-008D-4682-BA9D-315C61D4748E}"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5F2DD5-3525-4500-B665-D70E76343EEB}">
      <dgm:prSet/>
      <dgm:spPr/>
      <dgm:t>
        <a:bodyPr/>
        <a:lstStyle/>
        <a:p>
          <a:pPr>
            <a:defRPr cap="all"/>
          </a:pPr>
          <a:r>
            <a:rPr lang="en-US"/>
            <a:t>Demo</a:t>
          </a:r>
        </a:p>
      </dgm:t>
    </dgm:pt>
    <dgm:pt modelId="{2B804A0C-5056-470B-9B27-E4D53CB3D0F3}" type="parTrans" cxnId="{E842CC3F-54AE-4C7D-8D1A-2967673DD491}">
      <dgm:prSet/>
      <dgm:spPr/>
      <dgm:t>
        <a:bodyPr/>
        <a:lstStyle/>
        <a:p>
          <a:endParaRPr lang="en-US"/>
        </a:p>
      </dgm:t>
    </dgm:pt>
    <dgm:pt modelId="{B3E8A94B-1DB4-4E02-BC7B-8500EA4D1C59}" type="sibTrans" cxnId="{E842CC3F-54AE-4C7D-8D1A-2967673DD491}">
      <dgm:prSet/>
      <dgm:spPr/>
      <dgm:t>
        <a:bodyPr/>
        <a:lstStyle/>
        <a:p>
          <a:endParaRPr lang="en-US"/>
        </a:p>
      </dgm:t>
    </dgm:pt>
    <dgm:pt modelId="{14010DDB-6189-4AE5-AD11-11E37FA35FA6}">
      <dgm:prSet/>
      <dgm:spPr/>
      <dgm:t>
        <a:bodyPr/>
        <a:lstStyle/>
        <a:p>
          <a:pPr>
            <a:defRPr cap="all"/>
          </a:pPr>
          <a:r>
            <a:rPr lang="en-US"/>
            <a:t>Deadline for application is June 1</a:t>
          </a:r>
          <a:r>
            <a:rPr lang="en-US" baseline="30000"/>
            <a:t>st</a:t>
          </a:r>
          <a:endParaRPr lang="en-US"/>
        </a:p>
      </dgm:t>
    </dgm:pt>
    <dgm:pt modelId="{1FA03EBE-CC41-4938-80EA-6516529C6EE4}" type="parTrans" cxnId="{A3F72B44-8238-49AB-926B-BA0C718B0155}">
      <dgm:prSet/>
      <dgm:spPr/>
      <dgm:t>
        <a:bodyPr/>
        <a:lstStyle/>
        <a:p>
          <a:endParaRPr lang="en-US"/>
        </a:p>
      </dgm:t>
    </dgm:pt>
    <dgm:pt modelId="{A599050B-ADAF-4241-B446-CF75ABB33A62}" type="sibTrans" cxnId="{A3F72B44-8238-49AB-926B-BA0C718B0155}">
      <dgm:prSet/>
      <dgm:spPr/>
      <dgm:t>
        <a:bodyPr/>
        <a:lstStyle/>
        <a:p>
          <a:endParaRPr lang="en-US"/>
        </a:p>
      </dgm:t>
    </dgm:pt>
    <dgm:pt modelId="{23B927C4-1352-4A42-85F8-A727B0E8E8EF}" type="pres">
      <dgm:prSet presAssocID="{0779657C-008D-4682-BA9D-315C61D4748E}" presName="root" presStyleCnt="0">
        <dgm:presLayoutVars>
          <dgm:dir/>
          <dgm:resizeHandles val="exact"/>
        </dgm:presLayoutVars>
      </dgm:prSet>
      <dgm:spPr/>
    </dgm:pt>
    <dgm:pt modelId="{8478206A-ADFA-4FC1-891F-52A58692C44D}" type="pres">
      <dgm:prSet presAssocID="{4D5F2DD5-3525-4500-B665-D70E76343EEB}" presName="compNode" presStyleCnt="0"/>
      <dgm:spPr/>
    </dgm:pt>
    <dgm:pt modelId="{0B1A0216-7CE9-4424-9535-5ABA3041B7A9}" type="pres">
      <dgm:prSet presAssocID="{4D5F2DD5-3525-4500-B665-D70E76343EEB}" presName="iconBgRect" presStyleLbl="bgShp" presStyleIdx="0" presStyleCnt="2"/>
      <dgm:spPr/>
    </dgm:pt>
    <dgm:pt modelId="{8BE5B18C-E1E8-40D0-9D0D-4134A0DF94F6}" type="pres">
      <dgm:prSet presAssocID="{4D5F2DD5-3525-4500-B665-D70E76343EE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
        </a:ext>
      </dgm:extLst>
    </dgm:pt>
    <dgm:pt modelId="{D256A8E6-615D-45A3-9332-FC6B062858B5}" type="pres">
      <dgm:prSet presAssocID="{4D5F2DD5-3525-4500-B665-D70E76343EEB}" presName="spaceRect" presStyleCnt="0"/>
      <dgm:spPr/>
    </dgm:pt>
    <dgm:pt modelId="{4519595F-DE4D-4161-908E-EC179F3FF9E0}" type="pres">
      <dgm:prSet presAssocID="{4D5F2DD5-3525-4500-B665-D70E76343EEB}" presName="textRect" presStyleLbl="revTx" presStyleIdx="0" presStyleCnt="2">
        <dgm:presLayoutVars>
          <dgm:chMax val="1"/>
          <dgm:chPref val="1"/>
        </dgm:presLayoutVars>
      </dgm:prSet>
      <dgm:spPr/>
    </dgm:pt>
    <dgm:pt modelId="{13F1DDB1-B97D-4C26-86F2-43962360AE30}" type="pres">
      <dgm:prSet presAssocID="{B3E8A94B-1DB4-4E02-BC7B-8500EA4D1C59}" presName="sibTrans" presStyleCnt="0"/>
      <dgm:spPr/>
    </dgm:pt>
    <dgm:pt modelId="{AC2338CD-6F0E-40A5-92A1-63119F592576}" type="pres">
      <dgm:prSet presAssocID="{14010DDB-6189-4AE5-AD11-11E37FA35FA6}" presName="compNode" presStyleCnt="0"/>
      <dgm:spPr/>
    </dgm:pt>
    <dgm:pt modelId="{AF26EB65-DD71-4DFD-B642-2D4F4982BF63}" type="pres">
      <dgm:prSet presAssocID="{14010DDB-6189-4AE5-AD11-11E37FA35FA6}" presName="iconBgRect" presStyleLbl="bgShp" presStyleIdx="1" presStyleCnt="2"/>
      <dgm:spPr/>
    </dgm:pt>
    <dgm:pt modelId="{84968907-1880-4F5E-B49C-2A32B7BE913D}" type="pres">
      <dgm:prSet presAssocID="{14010DDB-6189-4AE5-AD11-11E37FA35FA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opwatch"/>
        </a:ext>
      </dgm:extLst>
    </dgm:pt>
    <dgm:pt modelId="{7B4448D4-6B77-411C-8E8E-B59AA000B45A}" type="pres">
      <dgm:prSet presAssocID="{14010DDB-6189-4AE5-AD11-11E37FA35FA6}" presName="spaceRect" presStyleCnt="0"/>
      <dgm:spPr/>
    </dgm:pt>
    <dgm:pt modelId="{FB9333CB-EA54-4F5A-A9E2-1C9011B4871F}" type="pres">
      <dgm:prSet presAssocID="{14010DDB-6189-4AE5-AD11-11E37FA35FA6}" presName="textRect" presStyleLbl="revTx" presStyleIdx="1" presStyleCnt="2">
        <dgm:presLayoutVars>
          <dgm:chMax val="1"/>
          <dgm:chPref val="1"/>
        </dgm:presLayoutVars>
      </dgm:prSet>
      <dgm:spPr/>
    </dgm:pt>
  </dgm:ptLst>
  <dgm:cxnLst>
    <dgm:cxn modelId="{ACDAB733-C170-4071-8960-8013975E0B40}" type="presOf" srcId="{4D5F2DD5-3525-4500-B665-D70E76343EEB}" destId="{4519595F-DE4D-4161-908E-EC179F3FF9E0}" srcOrd="0" destOrd="0" presId="urn:microsoft.com/office/officeart/2018/5/layout/IconCircleLabelList"/>
    <dgm:cxn modelId="{E842CC3F-54AE-4C7D-8D1A-2967673DD491}" srcId="{0779657C-008D-4682-BA9D-315C61D4748E}" destId="{4D5F2DD5-3525-4500-B665-D70E76343EEB}" srcOrd="0" destOrd="0" parTransId="{2B804A0C-5056-470B-9B27-E4D53CB3D0F3}" sibTransId="{B3E8A94B-1DB4-4E02-BC7B-8500EA4D1C59}"/>
    <dgm:cxn modelId="{A3F72B44-8238-49AB-926B-BA0C718B0155}" srcId="{0779657C-008D-4682-BA9D-315C61D4748E}" destId="{14010DDB-6189-4AE5-AD11-11E37FA35FA6}" srcOrd="1" destOrd="0" parTransId="{1FA03EBE-CC41-4938-80EA-6516529C6EE4}" sibTransId="{A599050B-ADAF-4241-B446-CF75ABB33A62}"/>
    <dgm:cxn modelId="{931C75C2-EB67-4456-B9D6-CEEA7D90D6AE}" type="presOf" srcId="{14010DDB-6189-4AE5-AD11-11E37FA35FA6}" destId="{FB9333CB-EA54-4F5A-A9E2-1C9011B4871F}" srcOrd="0" destOrd="0" presId="urn:microsoft.com/office/officeart/2018/5/layout/IconCircleLabelList"/>
    <dgm:cxn modelId="{8B6499ED-E6D1-4140-97B5-F78FF7E58FB8}" type="presOf" srcId="{0779657C-008D-4682-BA9D-315C61D4748E}" destId="{23B927C4-1352-4A42-85F8-A727B0E8E8EF}" srcOrd="0" destOrd="0" presId="urn:microsoft.com/office/officeart/2018/5/layout/IconCircleLabelList"/>
    <dgm:cxn modelId="{67EE2DE0-5A69-4915-A5A0-8D245DF29C80}" type="presParOf" srcId="{23B927C4-1352-4A42-85F8-A727B0E8E8EF}" destId="{8478206A-ADFA-4FC1-891F-52A58692C44D}" srcOrd="0" destOrd="0" presId="urn:microsoft.com/office/officeart/2018/5/layout/IconCircleLabelList"/>
    <dgm:cxn modelId="{61043186-56F0-433C-A7B4-21975EA602EB}" type="presParOf" srcId="{8478206A-ADFA-4FC1-891F-52A58692C44D}" destId="{0B1A0216-7CE9-4424-9535-5ABA3041B7A9}" srcOrd="0" destOrd="0" presId="urn:microsoft.com/office/officeart/2018/5/layout/IconCircleLabelList"/>
    <dgm:cxn modelId="{BD96E8EB-442B-4BBC-8F0B-78BA66A428A7}" type="presParOf" srcId="{8478206A-ADFA-4FC1-891F-52A58692C44D}" destId="{8BE5B18C-E1E8-40D0-9D0D-4134A0DF94F6}" srcOrd="1" destOrd="0" presId="urn:microsoft.com/office/officeart/2018/5/layout/IconCircleLabelList"/>
    <dgm:cxn modelId="{146E1F4C-AD59-4C68-81E7-8ADFF1CDF210}" type="presParOf" srcId="{8478206A-ADFA-4FC1-891F-52A58692C44D}" destId="{D256A8E6-615D-45A3-9332-FC6B062858B5}" srcOrd="2" destOrd="0" presId="urn:microsoft.com/office/officeart/2018/5/layout/IconCircleLabelList"/>
    <dgm:cxn modelId="{0FC3E3AA-7155-4390-ACA1-27AE1262F9F9}" type="presParOf" srcId="{8478206A-ADFA-4FC1-891F-52A58692C44D}" destId="{4519595F-DE4D-4161-908E-EC179F3FF9E0}" srcOrd="3" destOrd="0" presId="urn:microsoft.com/office/officeart/2018/5/layout/IconCircleLabelList"/>
    <dgm:cxn modelId="{F2888959-D21D-4094-A5AA-F503FEA16CD4}" type="presParOf" srcId="{23B927C4-1352-4A42-85F8-A727B0E8E8EF}" destId="{13F1DDB1-B97D-4C26-86F2-43962360AE30}" srcOrd="1" destOrd="0" presId="urn:microsoft.com/office/officeart/2018/5/layout/IconCircleLabelList"/>
    <dgm:cxn modelId="{A6AFAD90-EB49-469F-953A-5180E1DD4F60}" type="presParOf" srcId="{23B927C4-1352-4A42-85F8-A727B0E8E8EF}" destId="{AC2338CD-6F0E-40A5-92A1-63119F592576}" srcOrd="2" destOrd="0" presId="urn:microsoft.com/office/officeart/2018/5/layout/IconCircleLabelList"/>
    <dgm:cxn modelId="{1C98789F-59E3-4311-8124-29CE3E710FDA}" type="presParOf" srcId="{AC2338CD-6F0E-40A5-92A1-63119F592576}" destId="{AF26EB65-DD71-4DFD-B642-2D4F4982BF63}" srcOrd="0" destOrd="0" presId="urn:microsoft.com/office/officeart/2018/5/layout/IconCircleLabelList"/>
    <dgm:cxn modelId="{7AD94ECE-1EB6-4FC8-9610-14F97DB4DB04}" type="presParOf" srcId="{AC2338CD-6F0E-40A5-92A1-63119F592576}" destId="{84968907-1880-4F5E-B49C-2A32B7BE913D}" srcOrd="1" destOrd="0" presId="urn:microsoft.com/office/officeart/2018/5/layout/IconCircleLabelList"/>
    <dgm:cxn modelId="{83F7AC3D-76F0-4029-8599-ECB7DAA385D1}" type="presParOf" srcId="{AC2338CD-6F0E-40A5-92A1-63119F592576}" destId="{7B4448D4-6B77-411C-8E8E-B59AA000B45A}" srcOrd="2" destOrd="0" presId="urn:microsoft.com/office/officeart/2018/5/layout/IconCircleLabelList"/>
    <dgm:cxn modelId="{478B5169-03EA-4AA2-9F44-9CC4C626AC8E}" type="presParOf" srcId="{AC2338CD-6F0E-40A5-92A1-63119F592576}" destId="{FB9333CB-EA54-4F5A-A9E2-1C9011B4871F}"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386701" y="999065"/>
          <a:ext cx="760058" cy="76005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a:t>972</a:t>
          </a:r>
        </a:p>
      </dsp:txBody>
      <dsp:txXfrm>
        <a:off x="1498009" y="1110373"/>
        <a:ext cx="537442" cy="537442"/>
      </dsp:txXfrm>
    </dsp:sp>
    <dsp:sp modelId="{635B92B6-86B3-7B49-9751-C7FDEE3AF6A1}">
      <dsp:nvSpPr>
        <dsp:cNvPr id="0" name=""/>
        <dsp:cNvSpPr/>
      </dsp:nvSpPr>
      <dsp:spPr>
        <a:xfrm rot="16200000">
          <a:off x="1652145" y="865121"/>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878751"/>
        <a:ext cx="11458" cy="11458"/>
      </dsp:txXfrm>
    </dsp:sp>
    <dsp:sp modelId="{07A7FCB1-4232-1247-9382-AB3A04887B57}">
      <dsp:nvSpPr>
        <dsp:cNvPr id="0" name=""/>
        <dsp:cNvSpPr/>
      </dsp:nvSpPr>
      <dsp:spPr>
        <a:xfrm>
          <a:off x="1386701" y="9836"/>
          <a:ext cx="760058" cy="76005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SIS</a:t>
          </a:r>
          <a:endParaRPr lang="en-US" sz="800" kern="1200"/>
        </a:p>
      </dsp:txBody>
      <dsp:txXfrm>
        <a:off x="1498009" y="121144"/>
        <a:ext cx="537442" cy="537442"/>
      </dsp:txXfrm>
    </dsp:sp>
    <dsp:sp modelId="{66E3F971-F1F8-BE41-8323-68DA3D03DF4E}">
      <dsp:nvSpPr>
        <dsp:cNvPr id="0" name=""/>
        <dsp:cNvSpPr/>
      </dsp:nvSpPr>
      <dsp:spPr>
        <a:xfrm>
          <a:off x="2146760"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55616" y="1373365"/>
        <a:ext cx="11458" cy="11458"/>
      </dsp:txXfrm>
    </dsp:sp>
    <dsp:sp modelId="{78621A80-BD4B-024B-90E4-671EF9B02108}">
      <dsp:nvSpPr>
        <dsp:cNvPr id="0" name=""/>
        <dsp:cNvSpPr/>
      </dsp:nvSpPr>
      <dsp:spPr>
        <a:xfrm>
          <a:off x="2375930" y="999065"/>
          <a:ext cx="760058" cy="760058"/>
        </a:xfrm>
        <a:prstGeom prst="ellipse">
          <a:avLst/>
        </a:prstGeom>
        <a:solidFill>
          <a:schemeClr val="accent4">
            <a:hueOff val="-1216724"/>
            <a:satOff val="4058"/>
            <a:lumOff val="64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Food</a:t>
          </a:r>
          <a:endParaRPr lang="en-US" sz="800" kern="1200"/>
        </a:p>
      </dsp:txBody>
      <dsp:txXfrm>
        <a:off x="2487238" y="1110373"/>
        <a:ext cx="537442" cy="537442"/>
      </dsp:txXfrm>
    </dsp:sp>
    <dsp:sp modelId="{7FF1334B-61F0-174B-A572-84EC9B6C6461}">
      <dsp:nvSpPr>
        <dsp:cNvPr id="0" name=""/>
        <dsp:cNvSpPr/>
      </dsp:nvSpPr>
      <dsp:spPr>
        <a:xfrm rot="5400000">
          <a:off x="1652145" y="1854350"/>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1867980"/>
        <a:ext cx="11458" cy="11458"/>
      </dsp:txXfrm>
    </dsp:sp>
    <dsp:sp modelId="{573AD1F1-2C9D-C240-BD4D-F9EA65F59E53}">
      <dsp:nvSpPr>
        <dsp:cNvPr id="0" name=""/>
        <dsp:cNvSpPr/>
      </dsp:nvSpPr>
      <dsp:spPr>
        <a:xfrm>
          <a:off x="1386701" y="1988294"/>
          <a:ext cx="760058" cy="760058"/>
        </a:xfrm>
        <a:prstGeom prst="ellipse">
          <a:avLst/>
        </a:prstGeom>
        <a:solidFill>
          <a:schemeClr val="accent4">
            <a:hueOff val="-2433449"/>
            <a:satOff val="8116"/>
            <a:lumOff val="128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err="1"/>
            <a:t>MiLearn</a:t>
          </a:r>
          <a:endParaRPr lang="en-US" sz="800" kern="1200"/>
        </a:p>
      </dsp:txBody>
      <dsp:txXfrm>
        <a:off x="1498009" y="2099602"/>
        <a:ext cx="537442" cy="537442"/>
      </dsp:txXfrm>
    </dsp:sp>
    <dsp:sp modelId="{89F2C56A-CFAE-3742-8C51-590FF7D493C7}">
      <dsp:nvSpPr>
        <dsp:cNvPr id="0" name=""/>
        <dsp:cNvSpPr/>
      </dsp:nvSpPr>
      <dsp:spPr>
        <a:xfrm rot="10800000">
          <a:off x="1157531"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66387" y="1373365"/>
        <a:ext cx="11458" cy="11458"/>
      </dsp:txXfrm>
    </dsp:sp>
    <dsp:sp modelId="{B05ADDB3-1B76-AF41-9032-5365781C4ABD}">
      <dsp:nvSpPr>
        <dsp:cNvPr id="0" name=""/>
        <dsp:cNvSpPr/>
      </dsp:nvSpPr>
      <dsp:spPr>
        <a:xfrm>
          <a:off x="397472" y="999065"/>
          <a:ext cx="760058" cy="760058"/>
        </a:xfrm>
        <a:prstGeom prst="ellipse">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a:latin typeface="Arial Narrow" panose="020B0606020202030204" pitchFamily="34" charset="0"/>
            </a:rPr>
            <a:t>Dashboards</a:t>
          </a:r>
        </a:p>
      </dsp:txBody>
      <dsp:txXfrm>
        <a:off x="508780" y="1110373"/>
        <a:ext cx="537442" cy="537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290F4-2975-6E43-8F34-0F539E622963}">
      <dsp:nvSpPr>
        <dsp:cNvPr id="0" name=""/>
        <dsp:cNvSpPr/>
      </dsp:nvSpPr>
      <dsp:spPr>
        <a:xfrm>
          <a:off x="1386701" y="999065"/>
          <a:ext cx="760058" cy="760058"/>
        </a:xfrm>
        <a:prstGeom prst="ellipse">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2818</a:t>
          </a:r>
        </a:p>
      </dsp:txBody>
      <dsp:txXfrm>
        <a:off x="1498009" y="1110373"/>
        <a:ext cx="537442" cy="537442"/>
      </dsp:txXfrm>
    </dsp:sp>
    <dsp:sp modelId="{635B92B6-86B3-7B49-9751-C7FDEE3AF6A1}">
      <dsp:nvSpPr>
        <dsp:cNvPr id="0" name=""/>
        <dsp:cNvSpPr/>
      </dsp:nvSpPr>
      <dsp:spPr>
        <a:xfrm rot="16200000">
          <a:off x="1652145" y="865121"/>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878751"/>
        <a:ext cx="11458" cy="11458"/>
      </dsp:txXfrm>
    </dsp:sp>
    <dsp:sp modelId="{07A7FCB1-4232-1247-9382-AB3A04887B57}">
      <dsp:nvSpPr>
        <dsp:cNvPr id="0" name=""/>
        <dsp:cNvSpPr/>
      </dsp:nvSpPr>
      <dsp:spPr>
        <a:xfrm>
          <a:off x="1386701" y="9836"/>
          <a:ext cx="760058" cy="760058"/>
        </a:xfrm>
        <a:prstGeom prst="ellipse">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SIS</a:t>
          </a:r>
          <a:endParaRPr lang="en-US" sz="1000" b="1" kern="1200"/>
        </a:p>
      </dsp:txBody>
      <dsp:txXfrm>
        <a:off x="1498009" y="121144"/>
        <a:ext cx="537442" cy="537442"/>
      </dsp:txXfrm>
    </dsp:sp>
    <dsp:sp modelId="{66E3F971-F1F8-BE41-8323-68DA3D03DF4E}">
      <dsp:nvSpPr>
        <dsp:cNvPr id="0" name=""/>
        <dsp:cNvSpPr/>
      </dsp:nvSpPr>
      <dsp:spPr>
        <a:xfrm>
          <a:off x="2146760"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255616" y="1373365"/>
        <a:ext cx="11458" cy="11458"/>
      </dsp:txXfrm>
    </dsp:sp>
    <dsp:sp modelId="{78621A80-BD4B-024B-90E4-671EF9B02108}">
      <dsp:nvSpPr>
        <dsp:cNvPr id="0" name=""/>
        <dsp:cNvSpPr/>
      </dsp:nvSpPr>
      <dsp:spPr>
        <a:xfrm>
          <a:off x="2375930" y="999065"/>
          <a:ext cx="760058" cy="760058"/>
        </a:xfrm>
        <a:prstGeom prst="ellipse">
          <a:avLst/>
        </a:prstGeom>
        <a:solidFill>
          <a:schemeClr val="accent4">
            <a:hueOff val="-1216724"/>
            <a:satOff val="4058"/>
            <a:lumOff val="640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t>Food</a:t>
          </a:r>
          <a:endParaRPr lang="en-US" sz="1000" b="1" kern="1200"/>
        </a:p>
      </dsp:txBody>
      <dsp:txXfrm>
        <a:off x="2487238" y="1110373"/>
        <a:ext cx="537442" cy="537442"/>
      </dsp:txXfrm>
    </dsp:sp>
    <dsp:sp modelId="{7FF1334B-61F0-174B-A572-84EC9B6C6461}">
      <dsp:nvSpPr>
        <dsp:cNvPr id="0" name=""/>
        <dsp:cNvSpPr/>
      </dsp:nvSpPr>
      <dsp:spPr>
        <a:xfrm rot="5400000">
          <a:off x="1652145" y="1854350"/>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61001" y="1867980"/>
        <a:ext cx="11458" cy="11458"/>
      </dsp:txXfrm>
    </dsp:sp>
    <dsp:sp modelId="{573AD1F1-2C9D-C240-BD4D-F9EA65F59E53}">
      <dsp:nvSpPr>
        <dsp:cNvPr id="0" name=""/>
        <dsp:cNvSpPr/>
      </dsp:nvSpPr>
      <dsp:spPr>
        <a:xfrm>
          <a:off x="1386701" y="1988294"/>
          <a:ext cx="760058" cy="760058"/>
        </a:xfrm>
        <a:prstGeom prst="ellipse">
          <a:avLst/>
        </a:prstGeom>
        <a:solidFill>
          <a:schemeClr val="accent4">
            <a:hueOff val="-2433449"/>
            <a:satOff val="8116"/>
            <a:lumOff val="1281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US" sz="1050" b="1" kern="1200" err="1"/>
            <a:t>MiLearn</a:t>
          </a:r>
          <a:endParaRPr lang="en-US" sz="1000" b="1" kern="1200"/>
        </a:p>
      </dsp:txBody>
      <dsp:txXfrm>
        <a:off x="1498009" y="2099602"/>
        <a:ext cx="537442" cy="537442"/>
      </dsp:txXfrm>
    </dsp:sp>
    <dsp:sp modelId="{89F2C56A-CFAE-3742-8C51-590FF7D493C7}">
      <dsp:nvSpPr>
        <dsp:cNvPr id="0" name=""/>
        <dsp:cNvSpPr/>
      </dsp:nvSpPr>
      <dsp:spPr>
        <a:xfrm rot="10800000">
          <a:off x="1157531" y="1359735"/>
          <a:ext cx="229170" cy="38718"/>
        </a:xfrm>
        <a:custGeom>
          <a:avLst/>
          <a:gdLst/>
          <a:ahLst/>
          <a:cxnLst/>
          <a:rect l="0" t="0" r="0" b="0"/>
          <a:pathLst>
            <a:path>
              <a:moveTo>
                <a:pt x="0" y="19359"/>
              </a:moveTo>
              <a:lnTo>
                <a:pt x="229170" y="19359"/>
              </a:lnTo>
            </a:path>
          </a:pathLst>
        </a:custGeom>
        <a:noFill/>
        <a:ln w="15875"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266387" y="1373365"/>
        <a:ext cx="11458" cy="11458"/>
      </dsp:txXfrm>
    </dsp:sp>
    <dsp:sp modelId="{B05ADDB3-1B76-AF41-9032-5365781C4ABD}">
      <dsp:nvSpPr>
        <dsp:cNvPr id="0" name=""/>
        <dsp:cNvSpPr/>
      </dsp:nvSpPr>
      <dsp:spPr>
        <a:xfrm>
          <a:off x="397472" y="999065"/>
          <a:ext cx="760058" cy="760058"/>
        </a:xfrm>
        <a:prstGeom prst="ellipse">
          <a:avLst/>
        </a:prstGeom>
        <a:solidFill>
          <a:schemeClr val="accent4">
            <a:hueOff val="-3650173"/>
            <a:satOff val="12174"/>
            <a:lumOff val="19216"/>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a:latin typeface="Arial Narrow" panose="020B0606020202030204" pitchFamily="34" charset="0"/>
            </a:rPr>
            <a:t>Dashboards</a:t>
          </a:r>
          <a:endParaRPr lang="en-US" sz="700" b="1" kern="1200">
            <a:latin typeface="Arial Narrow" panose="020B0606020202030204" pitchFamily="34" charset="0"/>
          </a:endParaRPr>
        </a:p>
      </dsp:txBody>
      <dsp:txXfrm>
        <a:off x="508780" y="1110373"/>
        <a:ext cx="537442" cy="5374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A0216-7CE9-4424-9535-5ABA3041B7A9}">
      <dsp:nvSpPr>
        <dsp:cNvPr id="0" name=""/>
        <dsp:cNvSpPr/>
      </dsp:nvSpPr>
      <dsp:spPr>
        <a:xfrm>
          <a:off x="2197199" y="7368"/>
          <a:ext cx="2196000" cy="2196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E5B18C-E1E8-40D0-9D0D-4134A0DF94F6}">
      <dsp:nvSpPr>
        <dsp:cNvPr id="0" name=""/>
        <dsp:cNvSpPr/>
      </dsp:nvSpPr>
      <dsp:spPr>
        <a:xfrm>
          <a:off x="2665199" y="475368"/>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519595F-DE4D-4161-908E-EC179F3FF9E0}">
      <dsp:nvSpPr>
        <dsp:cNvPr id="0" name=""/>
        <dsp:cNvSpPr/>
      </dsp:nvSpPr>
      <dsp:spPr>
        <a:xfrm>
          <a:off x="1495199" y="2887369"/>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a:t>Demo</a:t>
          </a:r>
        </a:p>
      </dsp:txBody>
      <dsp:txXfrm>
        <a:off x="1495199" y="2887369"/>
        <a:ext cx="3600000" cy="720000"/>
      </dsp:txXfrm>
    </dsp:sp>
    <dsp:sp modelId="{AF26EB65-DD71-4DFD-B642-2D4F4982BF63}">
      <dsp:nvSpPr>
        <dsp:cNvPr id="0" name=""/>
        <dsp:cNvSpPr/>
      </dsp:nvSpPr>
      <dsp:spPr>
        <a:xfrm>
          <a:off x="6427199" y="7368"/>
          <a:ext cx="2196000" cy="2196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968907-1880-4F5E-B49C-2A32B7BE913D}">
      <dsp:nvSpPr>
        <dsp:cNvPr id="0" name=""/>
        <dsp:cNvSpPr/>
      </dsp:nvSpPr>
      <dsp:spPr>
        <a:xfrm>
          <a:off x="6895199" y="475368"/>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B9333CB-EA54-4F5A-A9E2-1C9011B4871F}">
      <dsp:nvSpPr>
        <dsp:cNvPr id="0" name=""/>
        <dsp:cNvSpPr/>
      </dsp:nvSpPr>
      <dsp:spPr>
        <a:xfrm>
          <a:off x="5725199" y="2887369"/>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a:t>Deadline for application is June 1</a:t>
          </a:r>
          <a:r>
            <a:rPr lang="en-US" sz="2400" kern="1200" baseline="30000"/>
            <a:t>st</a:t>
          </a:r>
          <a:endParaRPr lang="en-US" sz="2400" kern="1200"/>
        </a:p>
      </dsp:txBody>
      <dsp:txXfrm>
        <a:off x="5725199" y="2887369"/>
        <a:ext cx="36000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9F403-5BCE-6D45-B660-8EF79F7AA9DD}" type="datetimeFigureOut">
              <a:rPr lang="en-US" smtClean="0"/>
              <a:t>5/28/2019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20338-DD2A-934B-A688-D942AE0F81F5}" type="slidenum">
              <a:rPr lang="en-US" smtClean="0"/>
              <a:t>‹#›</a:t>
            </a:fld>
            <a:endParaRPr lang="en-US"/>
          </a:p>
        </p:txBody>
      </p:sp>
    </p:spTree>
    <p:extLst>
      <p:ext uri="{BB962C8B-B14F-4D97-AF65-F5344CB8AC3E}">
        <p14:creationId xmlns:p14="http://schemas.microsoft.com/office/powerpoint/2010/main" val="1053497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a:t>
            </a:fld>
            <a:endParaRPr lang="en-US"/>
          </a:p>
        </p:txBody>
      </p:sp>
    </p:spTree>
    <p:extLst>
      <p:ext uri="{BB962C8B-B14F-4D97-AF65-F5344CB8AC3E}">
        <p14:creationId xmlns:p14="http://schemas.microsoft.com/office/powerpoint/2010/main" val="4030027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7</a:t>
            </a:fld>
            <a:endParaRPr lang="en-US"/>
          </a:p>
        </p:txBody>
      </p:sp>
    </p:spTree>
    <p:extLst>
      <p:ext uri="{BB962C8B-B14F-4D97-AF65-F5344CB8AC3E}">
        <p14:creationId xmlns:p14="http://schemas.microsoft.com/office/powerpoint/2010/main" val="3357164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15</a:t>
            </a:fld>
            <a:endParaRPr lang="en-US"/>
          </a:p>
        </p:txBody>
      </p:sp>
    </p:spTree>
    <p:extLst>
      <p:ext uri="{BB962C8B-B14F-4D97-AF65-F5344CB8AC3E}">
        <p14:creationId xmlns:p14="http://schemas.microsoft.com/office/powerpoint/2010/main" val="1517968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19</a:t>
            </a:fld>
            <a:endParaRPr lang="en-US"/>
          </a:p>
        </p:txBody>
      </p:sp>
    </p:spTree>
    <p:extLst>
      <p:ext uri="{BB962C8B-B14F-4D97-AF65-F5344CB8AC3E}">
        <p14:creationId xmlns:p14="http://schemas.microsoft.com/office/powerpoint/2010/main" val="323921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22</a:t>
            </a:fld>
            <a:endParaRPr lang="en-US"/>
          </a:p>
        </p:txBody>
      </p:sp>
    </p:spTree>
    <p:extLst>
      <p:ext uri="{BB962C8B-B14F-4D97-AF65-F5344CB8AC3E}">
        <p14:creationId xmlns:p14="http://schemas.microsoft.com/office/powerpoint/2010/main" val="1011287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4DF8D8C-2030-4050-912D-33F6B5BB1B9B}" type="slidenum">
              <a:rPr lang="en-US" smtClean="0"/>
              <a:t>31</a:t>
            </a:fld>
            <a:endParaRPr lang="en-US"/>
          </a:p>
        </p:txBody>
      </p:sp>
    </p:spTree>
    <p:extLst>
      <p:ext uri="{BB962C8B-B14F-4D97-AF65-F5344CB8AC3E}">
        <p14:creationId xmlns:p14="http://schemas.microsoft.com/office/powerpoint/2010/main" val="393611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7E6DB8-5222-44B6-9A72-40191CF6FC0F}"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9FF9C6F8-3784-4E26-8986-445E18EEECCC}" type="datetime1">
              <a:rPr lang="en-US" smtClean="0"/>
              <a:t>5/28/2019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D0D3B9-3669-4C28-9DAA-6FA45990EE98}"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87F97C-49D3-4A5A-A02F-8D04AE7DAD0C}"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4621FA-9A31-4D22-9F16-92F3B60B66CE}"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CD505A-1E24-4C0C-98E4-5F48DFB3939B}"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B9CDC0-8334-46F6-88B6-B1C23E3CBFDD}"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00A092-D887-4EEF-9D04-0518FD8A3784}"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0F55B7-5EF3-40C1-B16A-E4104571CC2C}"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41852"/>
            <a:ext cx="9144000" cy="1257717"/>
          </a:xfrm>
          <a:prstGeom prst="rect">
            <a:avLst/>
          </a:prstGeom>
        </p:spPr>
      </p:pic>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3013049" y="5641849"/>
            <a:ext cx="9178953" cy="1244654"/>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6" y="6089904"/>
            <a:ext cx="1669553" cy="731520"/>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55916" y="5914397"/>
            <a:ext cx="914400" cy="914400"/>
          </a:xfrm>
          <a:prstGeom prst="rect">
            <a:avLst/>
          </a:prstGeom>
        </p:spPr>
      </p:pic>
      <p:sp>
        <p:nvSpPr>
          <p:cNvPr id="2" name="Title 1"/>
          <p:cNvSpPr>
            <a:spLocks noGrp="1"/>
          </p:cNvSpPr>
          <p:nvPr>
            <p:ph type="ctrTitle"/>
          </p:nvPr>
        </p:nvSpPr>
        <p:spPr>
          <a:xfrm>
            <a:off x="640080" y="1122363"/>
            <a:ext cx="10917936" cy="2387600"/>
          </a:xfrm>
        </p:spPr>
        <p:txBody>
          <a:bodyPr anchor="b"/>
          <a:lstStyle>
            <a:lvl1pPr algn="ctr">
              <a:defRPr sz="6000">
                <a:solidFill>
                  <a:srgbClr val="067EBD"/>
                </a:solidFill>
              </a:defRPr>
            </a:lvl1pPr>
          </a:lstStyle>
          <a:p>
            <a:r>
              <a:rPr lang="en-US"/>
              <a:t>Click to edit Master title style</a:t>
            </a:r>
          </a:p>
        </p:txBody>
      </p:sp>
      <p:sp>
        <p:nvSpPr>
          <p:cNvPr id="3" name="Subtitle 2"/>
          <p:cNvSpPr>
            <a:spLocks noGrp="1"/>
          </p:cNvSpPr>
          <p:nvPr>
            <p:ph type="subTitle" idx="1"/>
          </p:nvPr>
        </p:nvSpPr>
        <p:spPr>
          <a:xfrm>
            <a:off x="640080" y="3602038"/>
            <a:ext cx="10917936"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22098809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a:t>Click to edit Master title style</a:t>
            </a:r>
          </a:p>
        </p:txBody>
      </p:sp>
      <p:sp>
        <p:nvSpPr>
          <p:cNvPr id="3" name="Text Placeholder 2"/>
          <p:cNvSpPr>
            <a:spLocks noGrp="1"/>
          </p:cNvSpPr>
          <p:nvPr>
            <p:ph idx="1" hasCustomPrompt="1"/>
          </p:nvPr>
        </p:nvSpPr>
        <p:spPr>
          <a:xfrm>
            <a:off x="838200" y="1280163"/>
            <a:ext cx="10515600" cy="4896803"/>
          </a:xfrm>
          <a:prstGeom prst="rect">
            <a:avLst/>
          </a:prstGeom>
        </p:spPr>
        <p:txBody>
          <a:bodyPr vert="horz" lIns="91440" tIns="45720" rIns="91440" bIns="45720" rtlCol="0">
            <a:normAutofit/>
          </a:bodyPr>
          <a:lstStyle>
            <a:lvl1pPr>
              <a:defRPr sz="2800"/>
            </a:lvl1pPr>
            <a:lvl2pPr marL="914377" indent="-457189">
              <a:buFont typeface="Courier New" panose="02070309020205020404" pitchFamily="49" charset="0"/>
              <a:buChar char="o"/>
              <a:defRPr sz="2400"/>
            </a:lvl2pPr>
            <a:lvl3pPr marL="1257269" indent="-342891">
              <a:buFont typeface="Arial" panose="020B0604020202020204" pitchFamily="34" charset="0"/>
              <a:buChar char="•"/>
              <a:defRPr sz="2000"/>
            </a:lvl3pPr>
          </a:lstStyle>
          <a:p>
            <a:pPr lvl="0"/>
            <a:r>
              <a:rPr lang="en-US"/>
              <a:t>Click to edit Master text styles</a:t>
            </a:r>
          </a:p>
          <a:p>
            <a:pPr lvl="1"/>
            <a:r>
              <a:rPr lang="en-US"/>
              <a:t>Second level</a:t>
            </a:r>
          </a:p>
          <a:p>
            <a:pPr lvl="2"/>
            <a:r>
              <a:rPr lang="en-US"/>
              <a:t>Third level</a:t>
            </a:r>
          </a:p>
        </p:txBody>
      </p:sp>
      <p:sp>
        <p:nvSpPr>
          <p:cNvPr id="4" name="Slide Number Placeholder 3"/>
          <p:cNvSpPr>
            <a:spLocks noGrp="1"/>
          </p:cNvSpPr>
          <p:nvPr>
            <p:ph type="sldNum" sz="quarter" idx="10"/>
          </p:nvPr>
        </p:nvSpPr>
        <p:spPr>
          <a:xfrm>
            <a:off x="11603738" y="6355705"/>
            <a:ext cx="435863" cy="365125"/>
          </a:xfrm>
        </p:spPr>
        <p:txBody>
          <a:bodyPr/>
          <a:lstStyle>
            <a:lvl1pPr algn="ctr">
              <a:defRPr b="0"/>
            </a:lvl1pPr>
          </a:lstStyle>
          <a:p>
            <a:pPr>
              <a:defRPr/>
            </a:pPr>
            <a:fld id="{B71038AC-B710-4B8B-BF3B-94AC1F5C79FE}" type="slidenum">
              <a:rPr lang="en-US" smtClean="0">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20481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987CC15-D7FE-4C89-97F7-6556FE072B54}"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706D1E-E350-4110-8B0C-EF406862CB66}" type="datetime1">
              <a:rPr lang="en-US" smtClean="0"/>
              <a:t>5/28/2019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21A187-8A23-465B-9379-E33E680807C6}" type="datetime1">
              <a:rPr lang="en-US" smtClean="0"/>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549B95-BCEE-497F-B4AA-5A17BDE9DAB1}" type="datetime1">
              <a:rPr lang="en-US" smtClean="0"/>
              <a:t>5/28/2019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5DA5F7-20AB-430E-8501-A79B5C221830}" type="datetime1">
              <a:rPr lang="en-US" smtClean="0"/>
              <a:t>5/28/2019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4C4035-AF87-4456-B385-73BCDFBC1937}" type="datetime1">
              <a:rPr lang="en-US" smtClean="0"/>
              <a:t>5/28/2019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90D8E55-DF5E-4C21-9E57-C1843945ECB3}" type="datetime1">
              <a:rPr lang="en-US" smtClean="0"/>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2E61C6-6B14-4627-85B5-C2C7E5D871BD}" type="datetime1">
              <a:rPr lang="en-US" smtClean="0"/>
              <a:t>5/28/2019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C9AD-DB6C-CF40-8EB4-0B243A526EB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8128C16-09F5-4AB3-9168-70CEC3538FAC}" type="datetime1">
              <a:rPr lang="en-US" smtClean="0"/>
              <a:t>5/28/2019</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AE2CC9AD-DB6C-CF40-8EB4-0B243A526EB3}" type="slidenum">
              <a:rPr lang="en-US" smtClean="0"/>
              <a:t>‹#›</a:t>
            </a:fld>
            <a:endParaRPr lang="en-US"/>
          </a:p>
        </p:txBody>
      </p:sp>
    </p:spTree>
    <p:extLst>
      <p:ext uri="{BB962C8B-B14F-4D97-AF65-F5344CB8AC3E}">
        <p14:creationId xmlns:p14="http://schemas.microsoft.com/office/powerpoint/2010/main" val="37686122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46309"/>
            <a:ext cx="10515600" cy="8869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280163"/>
            <a:ext cx="10515600" cy="489680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80180"/>
            <a:ext cx="9144000" cy="919389"/>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3013047" y="5980179"/>
            <a:ext cx="9178953" cy="906327"/>
          </a:xfrm>
          <a:prstGeom prst="rect">
            <a:avLst/>
          </a:prstGeom>
        </p:spPr>
      </p:pic>
      <p:sp>
        <p:nvSpPr>
          <p:cNvPr id="4" name="Slide Number Placeholder 3"/>
          <p:cNvSpPr>
            <a:spLocks noGrp="1"/>
          </p:cNvSpPr>
          <p:nvPr>
            <p:ph type="sldNum" sz="quarter" idx="4"/>
          </p:nvPr>
        </p:nvSpPr>
        <p:spPr>
          <a:xfrm>
            <a:off x="9296399" y="6355705"/>
            <a:ext cx="2743200" cy="365125"/>
          </a:xfrm>
          <a:prstGeom prst="rect">
            <a:avLst/>
          </a:prstGeom>
        </p:spPr>
        <p:txBody>
          <a:bodyPr vert="horz" lIns="91440" tIns="45720" rIns="91440" bIns="45720" rtlCol="0" anchor="ctr"/>
          <a:lstStyle>
            <a:lvl1pPr algn="r">
              <a:defRPr sz="1200" b="1">
                <a:solidFill>
                  <a:schemeClr val="bg1"/>
                </a:solidFill>
              </a:defRPr>
            </a:lvl1pPr>
          </a:lstStyle>
          <a:p>
            <a:pPr defTabSz="914377">
              <a:defRPr/>
            </a:pPr>
            <a:fld id="{B71038AC-B710-4B8B-BF3B-94AC1F5C79FE}" type="slidenum">
              <a:rPr lang="en-US" smtClean="0">
                <a:solidFill>
                  <a:prstClr val="white"/>
                </a:solidFill>
              </a:rPr>
              <a:pPr defTabSz="914377">
                <a:defRPr/>
              </a:pPr>
              <a:t>‹#›</a:t>
            </a:fld>
            <a:endParaRPr lang="en-US">
              <a:solidFill>
                <a:prstClr val="white"/>
              </a:solidFill>
            </a:endParaRPr>
          </a:p>
        </p:txBody>
      </p:sp>
    </p:spTree>
    <p:extLst>
      <p:ext uri="{BB962C8B-B14F-4D97-AF65-F5344CB8AC3E}">
        <p14:creationId xmlns:p14="http://schemas.microsoft.com/office/powerpoint/2010/main" val="1737900170"/>
      </p:ext>
    </p:extLst>
  </p:cSld>
  <p:clrMap bg1="lt1" tx1="dk1" bg2="lt2" tx2="dk2" accent1="accent1" accent2="accent2" accent3="accent3" accent4="accent4" accent5="accent5" accent6="accent6" hlink="hlink" folHlink="folHlink"/>
  <p:sldLayoutIdLst>
    <p:sldLayoutId id="2147483697" r:id="rId1"/>
    <p:sldLayoutId id="2147483698" r:id="rId2"/>
  </p:sldLayoutIdLst>
  <p:hf hdr="0" dt="0"/>
  <p:txStyles>
    <p:titleStyle>
      <a:lvl1pPr algn="l" defTabSz="914377" rtl="0" eaLnBrk="1" latinLnBrk="0" hangingPunct="1">
        <a:lnSpc>
          <a:spcPct val="90000"/>
        </a:lnSpc>
        <a:spcBef>
          <a:spcPct val="0"/>
        </a:spcBef>
        <a:buNone/>
        <a:defRPr sz="4400" b="1" i="0" kern="1200">
          <a:solidFill>
            <a:schemeClr val="tx1"/>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Courier New" panose="02070309020205020404" pitchFamily="49" charset="0"/>
        <a:buChar char="o"/>
        <a:defRPr sz="2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9.xml"/><Relationship Id="rId4" Type="http://schemas.openxmlformats.org/officeDocument/2006/relationships/hyperlink" Target="mailto:support@midatahub.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channel/UCA-3WvlzLeLm8eYtSzTKrWg" TargetMode="External"/><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svg"/><Relationship Id="rId11" Type="http://schemas.openxmlformats.org/officeDocument/2006/relationships/image" Target="../media/image34.jpg"/><Relationship Id="rId5" Type="http://schemas.openxmlformats.org/officeDocument/2006/relationships/image" Target="../media/image28.png"/><Relationship Id="rId10" Type="http://schemas.openxmlformats.org/officeDocument/2006/relationships/image" Target="../media/image33.jpeg"/><Relationship Id="rId4" Type="http://schemas.openxmlformats.org/officeDocument/2006/relationships/image" Target="../media/image27.png"/><Relationship Id="rId9" Type="http://schemas.openxmlformats.org/officeDocument/2006/relationships/image" Target="../media/image32.jpeg"/></Relationships>
</file>

<file path=ppt/slides/_rels/slide2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hyperlink" Target="https://drive.google.com/file/d/1c5SsqG2XpfNBP_IogU2_-TOdZehn0d1V/view?usp=sharing" TargetMode="External"/><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hyperlink" Target="https://forms.gle/mkSqQoWNYz8KY7Hf6" TargetMode="External"/><Relationship Id="rId5" Type="http://schemas.openxmlformats.org/officeDocument/2006/relationships/hyperlink" Target="https://docs.google.com/document/d/1mvCFaLgAwcIWuFT2F3WuwO108nBEOHAU9COcH2I5MHg/edit?usp=sharing" TargetMode="External"/><Relationship Id="rId4" Type="http://schemas.openxmlformats.org/officeDocument/2006/relationships/hyperlink" Target="https://drive.google.com/file/d/1IyM1I--tFeh8rwutld-P9HC-RrNGVSyM/view?usp=sharing"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hyperlink" Target="https://cosn.org/interoperability" TargetMode="External"/><Relationship Id="rId2" Type="http://schemas.openxmlformats.org/officeDocument/2006/relationships/hyperlink" Target="https://edscoop.com/cosn-releases-cost-calculators-for-k-12-interoperability-projects/"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site.imsglobal.org/certification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21" y="1051688"/>
            <a:ext cx="1992890" cy="766496"/>
          </a:xfrm>
          <a:prstGeom prst="rect">
            <a:avLst/>
          </a:prstGeom>
        </p:spPr>
      </p:pic>
      <p:sp>
        <p:nvSpPr>
          <p:cNvPr id="2" name="Title 1"/>
          <p:cNvSpPr>
            <a:spLocks noGrp="1"/>
          </p:cNvSpPr>
          <p:nvPr>
            <p:ph type="ctrTitle"/>
          </p:nvPr>
        </p:nvSpPr>
        <p:spPr>
          <a:xfrm>
            <a:off x="2493105" y="1051688"/>
            <a:ext cx="8561747" cy="2541431"/>
          </a:xfrm>
        </p:spPr>
        <p:txBody>
          <a:bodyPr>
            <a:normAutofit/>
          </a:bodyPr>
          <a:lstStyle/>
          <a:p>
            <a:r>
              <a:rPr lang="en-US" dirty="0"/>
              <a:t>District UPDATE Webinar</a:t>
            </a:r>
            <a:br>
              <a:rPr lang="en-US" dirty="0"/>
            </a:br>
            <a:r>
              <a:rPr lang="en-US" dirty="0"/>
              <a:t>May 2019</a:t>
            </a:r>
            <a:br>
              <a:rPr lang="en-US" dirty="0"/>
            </a:br>
            <a:endParaRPr lang="en-US" dirty="0"/>
          </a:p>
        </p:txBody>
      </p:sp>
      <p:pic>
        <p:nvPicPr>
          <p:cNvPr id="9" name="Picture 8"/>
          <p:cNvPicPr>
            <a:picLocks noChangeAspect="1"/>
          </p:cNvPicPr>
          <p:nvPr/>
        </p:nvPicPr>
        <p:blipFill>
          <a:blip r:embed="rId4"/>
          <a:stretch>
            <a:fillRect/>
          </a:stretch>
        </p:blipFill>
        <p:spPr>
          <a:xfrm>
            <a:off x="137994" y="2073176"/>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9729" y="32883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close up of a sign&#10;&#10;Description automatically generated">
            <a:extLst>
              <a:ext uri="{FF2B5EF4-FFF2-40B4-BE49-F238E27FC236}">
                <a16:creationId xmlns:a16="http://schemas.microsoft.com/office/drawing/2014/main" id="{6C537B47-CF91-45C6-AA0A-B7D9BA4EF0C2}"/>
              </a:ext>
            </a:extLst>
          </p:cNvPr>
          <p:cNvPicPr>
            <a:picLocks noChangeAspect="1"/>
          </p:cNvPicPr>
          <p:nvPr/>
        </p:nvPicPr>
        <p:blipFill>
          <a:blip r:embed="rId6"/>
          <a:stretch>
            <a:fillRect/>
          </a:stretch>
        </p:blipFill>
        <p:spPr>
          <a:xfrm>
            <a:off x="137626" y="175593"/>
            <a:ext cx="4043370" cy="779268"/>
          </a:xfrm>
          <a:prstGeom prst="rect">
            <a:avLst/>
          </a:prstGeom>
        </p:spPr>
      </p:pic>
    </p:spTree>
    <p:extLst>
      <p:ext uri="{BB962C8B-B14F-4D97-AF65-F5344CB8AC3E}">
        <p14:creationId xmlns:p14="http://schemas.microsoft.com/office/powerpoint/2010/main" val="1698903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4089" y="2002685"/>
            <a:ext cx="6131934" cy="5509200"/>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1: Identify what year needs to be generated:</a:t>
            </a:r>
            <a:endParaRPr lang="en-US" b="1">
              <a:latin typeface="Tahoma"/>
              <a:ea typeface="Tahoma"/>
              <a:cs typeface="Tahoma"/>
            </a:endParaRPr>
          </a:p>
          <a:p>
            <a:pPr lvl="1"/>
            <a:r>
              <a:rPr lang="en-US" sz="1600">
                <a:latin typeface="Tahoma"/>
                <a:ea typeface="Tahoma"/>
                <a:cs typeface="Tahoma"/>
              </a:rPr>
              <a:t>In this example we will demonstrate how to create an ODS for the 2016-17 school year in the Data Hub cockpit. </a:t>
            </a:r>
            <a:endParaRPr lang="en-US">
              <a:latin typeface="Tahoma"/>
              <a:ea typeface="Tahoma"/>
              <a:cs typeface="Tahoma"/>
            </a:endParaRPr>
          </a:p>
          <a:p>
            <a:pPr lvl="1"/>
            <a:endParaRPr lang="en-US" sz="1600">
              <a:latin typeface="Tahoma"/>
              <a:ea typeface="Tahoma"/>
              <a:cs typeface="Tahoma"/>
            </a:endParaRPr>
          </a:p>
          <a:p>
            <a:pPr lvl="1"/>
            <a:endParaRPr lang="en-US" sz="1600" b="1">
              <a:latin typeface="Tahoma"/>
              <a:ea typeface="Tahoma"/>
              <a:cs typeface="Tahoma"/>
            </a:endParaRPr>
          </a:p>
          <a:p>
            <a:pPr lvl="1"/>
            <a:endParaRPr lang="en-US" sz="1600" b="1">
              <a:latin typeface="Tahoma"/>
              <a:ea typeface="Tahoma"/>
              <a:cs typeface="Tahoma"/>
            </a:endParaRPr>
          </a:p>
          <a:p>
            <a:pPr lvl="1"/>
            <a:endParaRPr lang="en-US" sz="1600" b="1">
              <a:latin typeface="Tahoma"/>
              <a:ea typeface="Tahoma"/>
              <a:cs typeface="Tahoma"/>
            </a:endParaRPr>
          </a:p>
          <a:p>
            <a:pPr lvl="1"/>
            <a:r>
              <a:rPr lang="en-US" sz="1600" b="1">
                <a:latin typeface="Tahoma"/>
                <a:ea typeface="Tahoma"/>
                <a:cs typeface="Tahoma"/>
              </a:rPr>
              <a:t>Step 2: Navigate to the ODS MGMNT Tool:</a:t>
            </a:r>
            <a:endParaRPr lang="en-US" sz="1600">
              <a:ea typeface="+mn-lt"/>
              <a:cs typeface="+mn-lt"/>
            </a:endParaRPr>
          </a:p>
          <a:p>
            <a:pPr lvl="1"/>
            <a:r>
              <a:rPr lang="en-US" sz="1600">
                <a:latin typeface="Tahoma"/>
                <a:ea typeface="Tahoma"/>
                <a:cs typeface="Tahoma"/>
              </a:rPr>
              <a:t>Navigate to Utilities &gt; ODS Management tool &gt; </a:t>
            </a: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Tahoma"/>
              <a:ea typeface="Tahoma"/>
              <a:cs typeface="Tahoma"/>
            </a:endParaRPr>
          </a:p>
          <a:p>
            <a:pPr lvl="1"/>
            <a:r>
              <a:rPr lang="en-US" sz="1600" b="1">
                <a:latin typeface="Tahoma"/>
                <a:ea typeface="Tahoma"/>
                <a:cs typeface="Tahoma"/>
              </a:rPr>
              <a:t>Step 3: Enter configuration parameters:</a:t>
            </a:r>
            <a:endParaRPr lang="en-US" sz="1600">
              <a:ea typeface="+mn-lt"/>
              <a:cs typeface="+mn-lt"/>
            </a:endParaRPr>
          </a:p>
          <a:p>
            <a:pPr marL="800100" lvl="1" indent="-342900">
              <a:buAutoNum type="arabicPeriod"/>
            </a:pPr>
            <a:r>
              <a:rPr lang="en-US" sz="1600">
                <a:latin typeface="Tahoma"/>
                <a:ea typeface="Tahoma"/>
                <a:cs typeface="Tahoma"/>
              </a:rPr>
              <a:t>Select the "Create a new ODS for ...."</a:t>
            </a:r>
            <a:endParaRPr lang="en-US"/>
          </a:p>
          <a:p>
            <a:pPr marL="800100" lvl="1" indent="-342900">
              <a:buAutoNum type="arabicPeriod"/>
            </a:pPr>
            <a:r>
              <a:rPr lang="en-US" sz="1600">
                <a:latin typeface="Tahoma"/>
                <a:ea typeface="Tahoma"/>
                <a:cs typeface="Tahoma"/>
              </a:rPr>
              <a:t>Enter the school year for the ODS you are generating. The school year needs to be entered as a 4 digit year. Example 15-16 is added as 2015-2016 </a:t>
            </a:r>
          </a:p>
          <a:p>
            <a:pPr marL="800100" lvl="1" indent="-342900">
              <a:buAutoNum type="arabicPeriod"/>
            </a:pPr>
            <a:r>
              <a:rPr lang="en-US" sz="1600">
                <a:latin typeface="Tahoma"/>
                <a:ea typeface="Tahoma"/>
                <a:cs typeface="Tahoma"/>
              </a:rPr>
              <a:t>Click Submit, and wait up to 15 minutes for the process to complete</a:t>
            </a: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9" name="Picture 10" descr="A screenshot of a social media post&#10;&#10;Description generated with very high confidence">
            <a:extLst>
              <a:ext uri="{FF2B5EF4-FFF2-40B4-BE49-F238E27FC236}">
                <a16:creationId xmlns:a16="http://schemas.microsoft.com/office/drawing/2014/main" id="{92DC0BC0-95AE-4455-B933-59020C7D8477}"/>
              </a:ext>
            </a:extLst>
          </p:cNvPr>
          <p:cNvPicPr>
            <a:picLocks noChangeAspect="1"/>
          </p:cNvPicPr>
          <p:nvPr/>
        </p:nvPicPr>
        <p:blipFill rotWithShape="1">
          <a:blip r:embed="rId3"/>
          <a:srcRect r="1138" b="-279"/>
          <a:stretch/>
        </p:blipFill>
        <p:spPr>
          <a:xfrm>
            <a:off x="7183582" y="1371071"/>
            <a:ext cx="3730363" cy="1933779"/>
          </a:xfrm>
          <a:prstGeom prst="rect">
            <a:avLst/>
          </a:prstGeom>
        </p:spPr>
      </p:pic>
      <p:pic>
        <p:nvPicPr>
          <p:cNvPr id="2" name="Picture 2" descr="A screenshot of a cell phone&#10;&#10;Description generated with very high confidence">
            <a:extLst>
              <a:ext uri="{FF2B5EF4-FFF2-40B4-BE49-F238E27FC236}">
                <a16:creationId xmlns:a16="http://schemas.microsoft.com/office/drawing/2014/main" id="{43341F1B-1ACB-4FA7-BBC9-9B7296135612}"/>
              </a:ext>
            </a:extLst>
          </p:cNvPr>
          <p:cNvPicPr>
            <a:picLocks noChangeAspect="1"/>
          </p:cNvPicPr>
          <p:nvPr/>
        </p:nvPicPr>
        <p:blipFill>
          <a:blip r:embed="rId4"/>
          <a:stretch>
            <a:fillRect/>
          </a:stretch>
        </p:blipFill>
        <p:spPr>
          <a:xfrm>
            <a:off x="5602864" y="3449349"/>
            <a:ext cx="1211407" cy="1171575"/>
          </a:xfrm>
          <a:prstGeom prst="rect">
            <a:avLst/>
          </a:prstGeom>
        </p:spPr>
      </p:pic>
      <p:cxnSp>
        <p:nvCxnSpPr>
          <p:cNvPr id="5" name="Straight Arrow Connector 4">
            <a:extLst>
              <a:ext uri="{FF2B5EF4-FFF2-40B4-BE49-F238E27FC236}">
                <a16:creationId xmlns:a16="http://schemas.microsoft.com/office/drawing/2014/main" id="{23DB411F-B189-412B-ACDB-5C99E15114EC}"/>
              </a:ext>
            </a:extLst>
          </p:cNvPr>
          <p:cNvCxnSpPr/>
          <p:nvPr/>
        </p:nvCxnSpPr>
        <p:spPr>
          <a:xfrm>
            <a:off x="6011141" y="2434937"/>
            <a:ext cx="1044285" cy="51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C6D1A15C-A45D-4D56-873C-58C95FFF6464}"/>
              </a:ext>
            </a:extLst>
          </p:cNvPr>
          <p:cNvCxnSpPr>
            <a:cxnSpLocks/>
          </p:cNvCxnSpPr>
          <p:nvPr/>
        </p:nvCxnSpPr>
        <p:spPr>
          <a:xfrm flipV="1">
            <a:off x="4885459" y="3998768"/>
            <a:ext cx="654626" cy="346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11" name="Picture 11" descr="A screenshot of a social media post&#10;&#10;Description generated with very high confidence">
            <a:extLst>
              <a:ext uri="{FF2B5EF4-FFF2-40B4-BE49-F238E27FC236}">
                <a16:creationId xmlns:a16="http://schemas.microsoft.com/office/drawing/2014/main" id="{727FC4EE-6D0A-4290-A623-6B88B4C66D2E}"/>
              </a:ext>
            </a:extLst>
          </p:cNvPr>
          <p:cNvPicPr>
            <a:picLocks noChangeAspect="1"/>
          </p:cNvPicPr>
          <p:nvPr/>
        </p:nvPicPr>
        <p:blipFill>
          <a:blip r:embed="rId5"/>
          <a:stretch>
            <a:fillRect/>
          </a:stretch>
        </p:blipFill>
        <p:spPr>
          <a:xfrm>
            <a:off x="7209559" y="4907789"/>
            <a:ext cx="3730336" cy="1718331"/>
          </a:xfrm>
          <a:prstGeom prst="rect">
            <a:avLst/>
          </a:prstGeom>
        </p:spPr>
      </p:pic>
      <p:cxnSp>
        <p:nvCxnSpPr>
          <p:cNvPr id="13" name="Straight Arrow Connector 12">
            <a:extLst>
              <a:ext uri="{FF2B5EF4-FFF2-40B4-BE49-F238E27FC236}">
                <a16:creationId xmlns:a16="http://schemas.microsoft.com/office/drawing/2014/main" id="{50DAAEAB-5ED9-4B4D-9EFC-F0FE191FA9B9}"/>
              </a:ext>
            </a:extLst>
          </p:cNvPr>
          <p:cNvCxnSpPr>
            <a:cxnSpLocks/>
          </p:cNvCxnSpPr>
          <p:nvPr/>
        </p:nvCxnSpPr>
        <p:spPr>
          <a:xfrm>
            <a:off x="6123708" y="5846617"/>
            <a:ext cx="845126" cy="1385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9353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38725" y="1439844"/>
            <a:ext cx="6131934" cy="526297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4 (Optional): Track progress in Activity Log</a:t>
            </a:r>
            <a:endParaRPr lang="en-US" b="1">
              <a:latin typeface="Tahoma"/>
              <a:ea typeface="Tahoma"/>
              <a:cs typeface="Tahoma"/>
            </a:endParaRPr>
          </a:p>
          <a:p>
            <a:pPr lvl="1"/>
            <a:r>
              <a:rPr lang="en-US" sz="1600" b="1">
                <a:latin typeface="Tahoma"/>
                <a:ea typeface="Tahoma"/>
                <a:cs typeface="Tahoma"/>
              </a:rPr>
              <a:t>Navigate to Utilities &gt; Activity Log</a:t>
            </a:r>
          </a:p>
          <a:p>
            <a:pPr lvl="1"/>
            <a:endParaRPr lang="en-US" sz="1600" b="1">
              <a:latin typeface="Tahoma"/>
              <a:ea typeface="Tahoma"/>
              <a:cs typeface="Tahoma"/>
            </a:endParaRPr>
          </a:p>
          <a:p>
            <a:pPr lvl="1"/>
            <a:r>
              <a:rPr lang="en-US" sz="1600">
                <a:latin typeface="Tahoma"/>
                <a:ea typeface="Tahoma"/>
                <a:cs typeface="Tahoma"/>
              </a:rPr>
              <a:t>There are 3 processes running prior to the ODS being generated:</a:t>
            </a:r>
          </a:p>
          <a:p>
            <a:pPr lvl="1"/>
            <a:endParaRPr lang="en-US" sz="1600">
              <a:latin typeface="Tahoma"/>
              <a:ea typeface="Tahoma"/>
              <a:cs typeface="Tahoma"/>
            </a:endParaRPr>
          </a:p>
          <a:p>
            <a:pPr lvl="1"/>
            <a:r>
              <a:rPr lang="en-US" sz="1600">
                <a:latin typeface="Tahoma"/>
                <a:ea typeface="Tahoma"/>
                <a:cs typeface="Tahoma"/>
              </a:rPr>
              <a:t>ODS Management</a:t>
            </a:r>
          </a:p>
          <a:p>
            <a:pPr lvl="1"/>
            <a:r>
              <a:rPr lang="en-US" sz="1600">
                <a:latin typeface="Tahoma"/>
                <a:ea typeface="Tahoma"/>
                <a:cs typeface="Tahoma"/>
              </a:rPr>
              <a:t>Provision</a:t>
            </a:r>
          </a:p>
          <a:p>
            <a:pPr lvl="1"/>
            <a:r>
              <a:rPr lang="en-US" sz="1600">
                <a:latin typeface="Tahoma"/>
                <a:ea typeface="Tahoma"/>
                <a:cs typeface="Tahoma"/>
              </a:rPr>
              <a:t>Maintenance Script</a:t>
            </a:r>
          </a:p>
          <a:p>
            <a:pPr lvl="1"/>
            <a:endParaRPr lang="en-US" sz="1600">
              <a:latin typeface="Tahoma"/>
              <a:ea typeface="Tahoma"/>
              <a:cs typeface="Tahoma"/>
            </a:endParaRPr>
          </a:p>
          <a:p>
            <a:pPr lvl="1"/>
            <a:r>
              <a:rPr lang="en-US" sz="1600">
                <a:latin typeface="Tahoma"/>
                <a:ea typeface="Tahoma"/>
                <a:cs typeface="Tahoma"/>
              </a:rPr>
              <a:t>A green checkmark in the first column next to each process implies a succesful execution. If there is no checkmark the process is still running. Click the "END TIME" column to refresh the screen. </a:t>
            </a:r>
          </a:p>
          <a:p>
            <a:pPr lvl="1"/>
            <a:endParaRPr lang="en-US" sz="1600">
              <a:latin typeface="Tahoma"/>
              <a:ea typeface="Tahoma"/>
              <a:cs typeface="Tahoma"/>
            </a:endParaRPr>
          </a:p>
          <a:p>
            <a:pPr lvl="1"/>
            <a:r>
              <a:rPr lang="en-US" sz="1600">
                <a:latin typeface="Tahoma"/>
                <a:ea typeface="Tahoma"/>
                <a:cs typeface="Tahoma"/>
              </a:rPr>
              <a:t>Note : The entire process should take between 2-15 minutes.  </a:t>
            </a:r>
          </a:p>
          <a:p>
            <a:pPr lvl="1"/>
            <a:endParaRPr lang="en-US" sz="1600">
              <a:latin typeface="Arial"/>
              <a:ea typeface="Tahoma"/>
              <a:cs typeface="Arial"/>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cxnSp>
        <p:nvCxnSpPr>
          <p:cNvPr id="5" name="Straight Arrow Connector 4">
            <a:extLst>
              <a:ext uri="{FF2B5EF4-FFF2-40B4-BE49-F238E27FC236}">
                <a16:creationId xmlns:a16="http://schemas.microsoft.com/office/drawing/2014/main" id="{23DB411F-B189-412B-ACDB-5C99E15114EC}"/>
              </a:ext>
            </a:extLst>
          </p:cNvPr>
          <p:cNvCxnSpPr/>
          <p:nvPr/>
        </p:nvCxnSpPr>
        <p:spPr>
          <a:xfrm>
            <a:off x="5370368" y="3222914"/>
            <a:ext cx="1044285" cy="51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3" name="Picture 11" descr="A screenshot of a cell phone&#10;&#10;Description generated with very high confidence">
            <a:extLst>
              <a:ext uri="{FF2B5EF4-FFF2-40B4-BE49-F238E27FC236}">
                <a16:creationId xmlns:a16="http://schemas.microsoft.com/office/drawing/2014/main" id="{B6AB57B8-FE27-44CF-B231-9EB874E14935}"/>
              </a:ext>
            </a:extLst>
          </p:cNvPr>
          <p:cNvPicPr>
            <a:picLocks noChangeAspect="1"/>
          </p:cNvPicPr>
          <p:nvPr/>
        </p:nvPicPr>
        <p:blipFill>
          <a:blip r:embed="rId3"/>
          <a:stretch>
            <a:fillRect/>
          </a:stretch>
        </p:blipFill>
        <p:spPr>
          <a:xfrm>
            <a:off x="6534151" y="2305977"/>
            <a:ext cx="5280313" cy="1830407"/>
          </a:xfrm>
          <a:prstGeom prst="rect">
            <a:avLst/>
          </a:prstGeom>
        </p:spPr>
      </p:pic>
    </p:spTree>
    <p:extLst>
      <p:ext uri="{BB962C8B-B14F-4D97-AF65-F5344CB8AC3E}">
        <p14:creationId xmlns:p14="http://schemas.microsoft.com/office/powerpoint/2010/main" val="4277776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a:solidFill>
                  <a:schemeClr val="accent1">
                    <a:lumMod val="50000"/>
                  </a:schemeClr>
                </a:solidFill>
                <a:latin typeface="+mn-lt"/>
              </a:rPr>
              <a:t>ODS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82020" y="2305753"/>
            <a:ext cx="4893684" cy="2554545"/>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Step 5 : Verify your ODS generated</a:t>
            </a:r>
            <a:endParaRPr lang="en-US" b="1">
              <a:latin typeface="Tahoma"/>
              <a:ea typeface="Tahoma"/>
              <a:cs typeface="Tahoma"/>
            </a:endParaRPr>
          </a:p>
          <a:p>
            <a:pPr lvl="1"/>
            <a:endParaRPr lang="en-US" sz="1600" b="1">
              <a:latin typeface="Tahoma"/>
              <a:ea typeface="Tahoma"/>
              <a:cs typeface="Tahoma"/>
            </a:endParaRPr>
          </a:p>
          <a:p>
            <a:pPr lvl="1"/>
            <a:r>
              <a:rPr lang="en-US" sz="1600">
                <a:latin typeface="Tahoma"/>
                <a:ea typeface="Tahoma"/>
                <a:cs typeface="Tahoma"/>
              </a:rPr>
              <a:t>Navigate back to the Data Hub Cockpit</a:t>
            </a:r>
          </a:p>
          <a:p>
            <a:pPr lvl="1"/>
            <a:endParaRPr lang="en-US" sz="1600">
              <a:latin typeface="Tahoma"/>
              <a:ea typeface="Tahoma"/>
              <a:cs typeface="Tahoma"/>
            </a:endParaRPr>
          </a:p>
          <a:p>
            <a:pPr lvl="1"/>
            <a:r>
              <a:rPr lang="en-US" sz="1600">
                <a:latin typeface="Tahoma"/>
                <a:ea typeface="Tahoma"/>
                <a:cs typeface="Tahoma"/>
              </a:rPr>
              <a:t>Click on the pull-down menu next to school year and verify the year you requested to generate is showing up. </a:t>
            </a:r>
          </a:p>
          <a:p>
            <a:pPr lvl="1"/>
            <a:endParaRPr lang="en-US" sz="1600" b="1">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cxnSp>
        <p:nvCxnSpPr>
          <p:cNvPr id="5" name="Straight Arrow Connector 4">
            <a:extLst>
              <a:ext uri="{FF2B5EF4-FFF2-40B4-BE49-F238E27FC236}">
                <a16:creationId xmlns:a16="http://schemas.microsoft.com/office/drawing/2014/main" id="{23DB411F-B189-412B-ACDB-5C99E15114EC}"/>
              </a:ext>
            </a:extLst>
          </p:cNvPr>
          <p:cNvCxnSpPr/>
          <p:nvPr/>
        </p:nvCxnSpPr>
        <p:spPr>
          <a:xfrm>
            <a:off x="4365914" y="3162300"/>
            <a:ext cx="784512" cy="1385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2" name="Picture 8" descr="A screenshot of a cell phone&#10;&#10;Description generated with very high confidence">
            <a:extLst>
              <a:ext uri="{FF2B5EF4-FFF2-40B4-BE49-F238E27FC236}">
                <a16:creationId xmlns:a16="http://schemas.microsoft.com/office/drawing/2014/main" id="{41FA4310-D6F0-4035-AC0C-C295FCCA6E73}"/>
              </a:ext>
            </a:extLst>
          </p:cNvPr>
          <p:cNvPicPr>
            <a:picLocks noChangeAspect="1"/>
          </p:cNvPicPr>
          <p:nvPr/>
        </p:nvPicPr>
        <p:blipFill>
          <a:blip r:embed="rId3"/>
          <a:stretch>
            <a:fillRect/>
          </a:stretch>
        </p:blipFill>
        <p:spPr>
          <a:xfrm>
            <a:off x="5261264" y="2145981"/>
            <a:ext cx="6553200" cy="1951239"/>
          </a:xfrm>
          <a:prstGeom prst="rect">
            <a:avLst/>
          </a:prstGeom>
        </p:spPr>
      </p:pic>
      <p:sp>
        <p:nvSpPr>
          <p:cNvPr id="10" name="Rectangle 9">
            <a:extLst>
              <a:ext uri="{FF2B5EF4-FFF2-40B4-BE49-F238E27FC236}">
                <a16:creationId xmlns:a16="http://schemas.microsoft.com/office/drawing/2014/main" id="{632CAEA6-588C-4D95-8592-8264C93B7A8B}"/>
              </a:ext>
            </a:extLst>
          </p:cNvPr>
          <p:cNvSpPr/>
          <p:nvPr/>
        </p:nvSpPr>
        <p:spPr>
          <a:xfrm>
            <a:off x="-31967" y="4861873"/>
            <a:ext cx="12158660" cy="132343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b="1">
                <a:latin typeface="Tahoma"/>
                <a:ea typeface="Tahoma"/>
                <a:cs typeface="Tahoma"/>
              </a:rPr>
              <a:t>If you have any questions or need assistance with this process, please drop an email to </a:t>
            </a:r>
            <a:r>
              <a:rPr lang="en-US" sz="1600" b="1">
                <a:latin typeface="Tahoma"/>
                <a:ea typeface="Tahoma"/>
                <a:cs typeface="Tahoma"/>
                <a:hlinkClick r:id="rId4"/>
              </a:rPr>
              <a:t>support@midatahub.org</a:t>
            </a:r>
            <a:endParaRPr lang="en-US"/>
          </a:p>
          <a:p>
            <a:pPr lvl="1"/>
            <a:endParaRPr lang="en-US" sz="1600" b="1">
              <a:latin typeface="Tahoma"/>
              <a:ea typeface="Tahoma"/>
              <a:cs typeface="Tahoma"/>
            </a:endParaRPr>
          </a:p>
          <a:p>
            <a:pPr lvl="1"/>
            <a:r>
              <a:rPr lang="en-US" sz="1600" b="1">
                <a:latin typeface="Tahoma"/>
                <a:ea typeface="Tahoma"/>
                <a:cs typeface="Tahoma"/>
              </a:rPr>
              <a:t>A detailed video can be found by following this link : </a:t>
            </a:r>
            <a:r>
              <a:rPr lang="en-US" sz="1600">
                <a:ea typeface="+mn-lt"/>
                <a:cs typeface="+mn-lt"/>
              </a:rPr>
              <a:t>https://youtu.be/_jOy_OUeve8</a:t>
            </a:r>
            <a:endParaRPr lang="en-US" sz="1600" b="1">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spTree>
    <p:extLst>
      <p:ext uri="{BB962C8B-B14F-4D97-AF65-F5344CB8AC3E}">
        <p14:creationId xmlns:p14="http://schemas.microsoft.com/office/powerpoint/2010/main" val="120647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74D71F69-BE39-4F28-B732-EC862BAB0C2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A6DDCA-ED0D-44DF-82E5-C20AE3072ECA}" type="slidenum">
              <a:rPr lang="en-US" smtClean="0"/>
              <a:pPr/>
              <a:t>13</a:t>
            </a:fld>
            <a:endParaRPr lang="en-US"/>
          </a:p>
        </p:txBody>
      </p:sp>
      <p:sp>
        <p:nvSpPr>
          <p:cNvPr id="10" name="Title 4">
            <a:extLst>
              <a:ext uri="{FF2B5EF4-FFF2-40B4-BE49-F238E27FC236}">
                <a16:creationId xmlns:a16="http://schemas.microsoft.com/office/drawing/2014/main" id="{D303A941-F74B-4742-8874-B462A3010521}"/>
              </a:ext>
            </a:extLst>
          </p:cNvPr>
          <p:cNvSpPr txBox="1">
            <a:spLocks/>
          </p:cNvSpPr>
          <p:nvPr/>
        </p:nvSpPr>
        <p:spPr>
          <a:xfrm>
            <a:off x="258236" y="157951"/>
            <a:ext cx="11410212" cy="873170"/>
          </a:xfrm>
          <a:prstGeom prst="rect">
            <a:avLst/>
          </a:prstGeom>
          <a:solidFill>
            <a:schemeClr val="accent1">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3600" b="1">
                <a:solidFill>
                  <a:schemeClr val="accent1">
                    <a:lumMod val="50000"/>
                  </a:schemeClr>
                </a:solidFill>
                <a:latin typeface="+mn-lt"/>
              </a:rPr>
              <a:t>Support Structure – </a:t>
            </a:r>
          </a:p>
          <a:p>
            <a:r>
              <a:rPr lang="en-US" sz="2800">
                <a:solidFill>
                  <a:schemeClr val="bg1"/>
                </a:solidFill>
                <a:latin typeface="Arial"/>
                <a:cs typeface="Arial"/>
              </a:rPr>
              <a:t>Website Product Catalog </a:t>
            </a:r>
            <a:endParaRPr lang="en-US">
              <a:solidFill>
                <a:schemeClr val="bg1"/>
              </a:solidFill>
            </a:endParaRPr>
          </a:p>
        </p:txBody>
      </p:sp>
      <p:sp>
        <p:nvSpPr>
          <p:cNvPr id="11" name="Content Placeholder 5">
            <a:extLst>
              <a:ext uri="{FF2B5EF4-FFF2-40B4-BE49-F238E27FC236}">
                <a16:creationId xmlns:a16="http://schemas.microsoft.com/office/drawing/2014/main" id="{4E8437C0-049A-45E9-8327-3020DC8EB28B}"/>
              </a:ext>
            </a:extLst>
          </p:cNvPr>
          <p:cNvSpPr txBox="1">
            <a:spLocks/>
          </p:cNvSpPr>
          <p:nvPr/>
        </p:nvSpPr>
        <p:spPr>
          <a:xfrm>
            <a:off x="322331" y="1617152"/>
            <a:ext cx="4968759" cy="305401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endParaRPr lang="en-US" sz="2400"/>
          </a:p>
          <a:p>
            <a:endParaRPr lang="en-US" sz="2400"/>
          </a:p>
        </p:txBody>
      </p:sp>
      <p:pic>
        <p:nvPicPr>
          <p:cNvPr id="4098" name="m_-1497719503941588056x_Picture 1" descr="cid:image003.png@01D362EA.1FB6F670">
            <a:extLst>
              <a:ext uri="{FF2B5EF4-FFF2-40B4-BE49-F238E27FC236}">
                <a16:creationId xmlns:a16="http://schemas.microsoft.com/office/drawing/2014/main" id="{33ACEE9A-BB82-43C3-B02A-A075A59E0E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126223"/>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0B5E2765-53CC-4F3E-9E1A-8A8A71614D11}"/>
              </a:ext>
            </a:extLst>
          </p:cNvPr>
          <p:cNvSpPr/>
          <p:nvPr/>
        </p:nvSpPr>
        <p:spPr>
          <a:xfrm>
            <a:off x="696721" y="2196904"/>
            <a:ext cx="1838965" cy="369332"/>
          </a:xfrm>
          <a:prstGeom prst="rect">
            <a:avLst/>
          </a:prstGeom>
        </p:spPr>
        <p:txBody>
          <a:bodyPr wrap="none" anchor="t">
            <a:spAutoFit/>
          </a:bodyPr>
          <a:lstStyle/>
          <a:p>
            <a:r>
              <a:rPr lang="en-US">
                <a:latin typeface="Arial"/>
                <a:cs typeface="Arial"/>
              </a:rPr>
              <a:t>Product Catalog</a:t>
            </a:r>
            <a:endParaRPr lang="en-US"/>
          </a:p>
        </p:txBody>
      </p:sp>
      <p:sp>
        <p:nvSpPr>
          <p:cNvPr id="13" name="Rectangle 12">
            <a:extLst>
              <a:ext uri="{FF2B5EF4-FFF2-40B4-BE49-F238E27FC236}">
                <a16:creationId xmlns:a16="http://schemas.microsoft.com/office/drawing/2014/main" id="{53446C42-D521-42CD-9FFD-B1CF6D408358}"/>
              </a:ext>
            </a:extLst>
          </p:cNvPr>
          <p:cNvSpPr/>
          <p:nvPr/>
        </p:nvSpPr>
        <p:spPr>
          <a:xfrm>
            <a:off x="2773183" y="3881693"/>
            <a:ext cx="2198038" cy="369332"/>
          </a:xfrm>
          <a:prstGeom prst="rect">
            <a:avLst/>
          </a:prstGeom>
        </p:spPr>
        <p:txBody>
          <a:bodyPr wrap="none" anchor="t">
            <a:spAutoFit/>
          </a:bodyPr>
          <a:lstStyle/>
          <a:p>
            <a:r>
              <a:rPr lang="en-US">
                <a:latin typeface="Arial"/>
                <a:cs typeface="Arial"/>
              </a:rPr>
              <a:t>Search functionality</a:t>
            </a:r>
            <a:endParaRPr lang="en-US"/>
          </a:p>
        </p:txBody>
      </p:sp>
      <p:pic>
        <p:nvPicPr>
          <p:cNvPr id="3" name="Picture 3" descr="A screenshot of a cell phone&#10;&#10;Description generated with high confidence">
            <a:extLst>
              <a:ext uri="{FF2B5EF4-FFF2-40B4-BE49-F238E27FC236}">
                <a16:creationId xmlns:a16="http://schemas.microsoft.com/office/drawing/2014/main" id="{7ED42FD3-00A7-4953-AF36-3374C8F48CE8}"/>
              </a:ext>
            </a:extLst>
          </p:cNvPr>
          <p:cNvPicPr>
            <a:picLocks noChangeAspect="1"/>
          </p:cNvPicPr>
          <p:nvPr/>
        </p:nvPicPr>
        <p:blipFill rotWithShape="1">
          <a:blip r:embed="rId3"/>
          <a:srcRect l="946" r="14634" b="15301"/>
          <a:stretch/>
        </p:blipFill>
        <p:spPr>
          <a:xfrm>
            <a:off x="2548670" y="1223181"/>
            <a:ext cx="4466499" cy="2113899"/>
          </a:xfrm>
          <a:prstGeom prst="rect">
            <a:avLst/>
          </a:prstGeom>
        </p:spPr>
      </p:pic>
      <p:pic>
        <p:nvPicPr>
          <p:cNvPr id="7" name="Picture 8" descr="A screenshot of a cell phone&#10;&#10;Description generated with very high confidence">
            <a:extLst>
              <a:ext uri="{FF2B5EF4-FFF2-40B4-BE49-F238E27FC236}">
                <a16:creationId xmlns:a16="http://schemas.microsoft.com/office/drawing/2014/main" id="{DEC79824-1B6B-4236-8EEC-EDBF02EC4BBC}"/>
              </a:ext>
            </a:extLst>
          </p:cNvPr>
          <p:cNvPicPr>
            <a:picLocks noChangeAspect="1"/>
          </p:cNvPicPr>
          <p:nvPr/>
        </p:nvPicPr>
        <p:blipFill>
          <a:blip r:embed="rId4"/>
          <a:stretch>
            <a:fillRect/>
          </a:stretch>
        </p:blipFill>
        <p:spPr>
          <a:xfrm>
            <a:off x="4974361" y="2912933"/>
            <a:ext cx="4537275" cy="1688974"/>
          </a:xfrm>
          <a:prstGeom prst="rect">
            <a:avLst/>
          </a:prstGeom>
        </p:spPr>
      </p:pic>
      <p:sp>
        <p:nvSpPr>
          <p:cNvPr id="4" name="TextBox 3">
            <a:extLst>
              <a:ext uri="{FF2B5EF4-FFF2-40B4-BE49-F238E27FC236}">
                <a16:creationId xmlns:a16="http://schemas.microsoft.com/office/drawing/2014/main" id="{556A7585-C965-4A4E-AB2B-2B876C98F74F}"/>
              </a:ext>
            </a:extLst>
          </p:cNvPr>
          <p:cNvSpPr txBox="1"/>
          <p:nvPr/>
        </p:nvSpPr>
        <p:spPr>
          <a:xfrm>
            <a:off x="7445829" y="1458685"/>
            <a:ext cx="433069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The Product Catalog is a resource available for users of MiDataHub to quickly access information relevant to vendors. </a:t>
            </a:r>
          </a:p>
        </p:txBody>
      </p:sp>
      <p:pic>
        <p:nvPicPr>
          <p:cNvPr id="5" name="Picture 5" descr="A screenshot of a social media post&#10;&#10;Description generated with very high confidence">
            <a:extLst>
              <a:ext uri="{FF2B5EF4-FFF2-40B4-BE49-F238E27FC236}">
                <a16:creationId xmlns:a16="http://schemas.microsoft.com/office/drawing/2014/main" id="{E672FC87-F6CF-4DF8-B2D6-86A34E328ECA}"/>
              </a:ext>
            </a:extLst>
          </p:cNvPr>
          <p:cNvPicPr>
            <a:picLocks noChangeAspect="1"/>
          </p:cNvPicPr>
          <p:nvPr/>
        </p:nvPicPr>
        <p:blipFill>
          <a:blip r:embed="rId5"/>
          <a:stretch>
            <a:fillRect/>
          </a:stretch>
        </p:blipFill>
        <p:spPr>
          <a:xfrm>
            <a:off x="7019693" y="4270208"/>
            <a:ext cx="3430858" cy="1727997"/>
          </a:xfrm>
          <a:prstGeom prst="rect">
            <a:avLst/>
          </a:prstGeom>
        </p:spPr>
      </p:pic>
      <p:sp>
        <p:nvSpPr>
          <p:cNvPr id="14" name="Rectangle 13">
            <a:extLst>
              <a:ext uri="{FF2B5EF4-FFF2-40B4-BE49-F238E27FC236}">
                <a16:creationId xmlns:a16="http://schemas.microsoft.com/office/drawing/2014/main" id="{4E6C049D-32DF-4229-A47D-E41D119A71CB}"/>
              </a:ext>
            </a:extLst>
          </p:cNvPr>
          <p:cNvSpPr/>
          <p:nvPr/>
        </p:nvSpPr>
        <p:spPr>
          <a:xfrm>
            <a:off x="4009110" y="4792376"/>
            <a:ext cx="3108608" cy="2031325"/>
          </a:xfrm>
          <a:prstGeom prst="rect">
            <a:avLst/>
          </a:prstGeom>
        </p:spPr>
        <p:txBody>
          <a:bodyPr wrap="none" anchor="t">
            <a:spAutoFit/>
          </a:bodyPr>
          <a:lstStyle/>
          <a:p>
            <a:r>
              <a:rPr lang="en-US">
                <a:latin typeface="Arial"/>
                <a:cs typeface="Arial"/>
              </a:rPr>
              <a:t>Vendor information such as: </a:t>
            </a:r>
            <a:endParaRPr lang="en-US"/>
          </a:p>
          <a:p>
            <a:pPr marL="285750" indent="-285750">
              <a:buFont typeface="Arial"/>
              <a:buChar char="•"/>
            </a:pPr>
            <a:r>
              <a:rPr lang="en-US">
                <a:latin typeface="Arial"/>
                <a:cs typeface="Arial"/>
              </a:rPr>
              <a:t>Integration documents</a:t>
            </a:r>
            <a:endParaRPr lang="en-US"/>
          </a:p>
          <a:p>
            <a:pPr marL="285750" indent="-285750">
              <a:buFont typeface="Arial"/>
              <a:buChar char="•"/>
            </a:pPr>
            <a:r>
              <a:rPr lang="en-US">
                <a:latin typeface="Arial"/>
                <a:cs typeface="Arial"/>
              </a:rPr>
              <a:t>Contact Information </a:t>
            </a:r>
          </a:p>
          <a:p>
            <a:pPr marL="285750" indent="-285750">
              <a:buFont typeface="Arial"/>
              <a:buChar char="•"/>
            </a:pPr>
            <a:r>
              <a:rPr lang="en-US">
                <a:latin typeface="Arial"/>
                <a:cs typeface="Arial"/>
              </a:rPr>
              <a:t>Integration Status</a:t>
            </a:r>
          </a:p>
          <a:p>
            <a:pPr marL="285750" indent="-285750">
              <a:buFont typeface="Arial"/>
              <a:buChar char="•"/>
            </a:pPr>
            <a:r>
              <a:rPr lang="en-US">
                <a:latin typeface="Arial"/>
                <a:cs typeface="Arial"/>
              </a:rPr>
              <a:t>Integration Type</a:t>
            </a:r>
          </a:p>
          <a:p>
            <a:pPr marL="285750" indent="-285750">
              <a:buFont typeface="Arial"/>
              <a:buChar char="•"/>
            </a:pPr>
            <a:r>
              <a:rPr lang="en-US">
                <a:latin typeface="Arial"/>
                <a:cs typeface="Arial"/>
              </a:rPr>
              <a:t>And much more</a:t>
            </a:r>
          </a:p>
          <a:p>
            <a:endParaRPr lang="en-US">
              <a:latin typeface="Arial"/>
              <a:cs typeface="Arial"/>
            </a:endParaRPr>
          </a:p>
        </p:txBody>
      </p:sp>
    </p:spTree>
    <p:extLst>
      <p:ext uri="{BB962C8B-B14F-4D97-AF65-F5344CB8AC3E}">
        <p14:creationId xmlns:p14="http://schemas.microsoft.com/office/powerpoint/2010/main" val="1650168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solidFill>
                  <a:schemeClr val="accent1">
                    <a:lumMod val="50000"/>
                  </a:schemeClr>
                </a:solidFill>
                <a:latin typeface="+mn-lt"/>
              </a:rPr>
            </a:br>
            <a:r>
              <a:rPr lang="en-US" b="1" err="1">
                <a:solidFill>
                  <a:schemeClr val="accent1">
                    <a:lumMod val="50000"/>
                  </a:schemeClr>
                </a:solidFill>
                <a:latin typeface="+mn-lt"/>
              </a:rPr>
              <a:t>Youtube</a:t>
            </a:r>
            <a:r>
              <a:rPr lang="en-US" b="1">
                <a:solidFill>
                  <a:schemeClr val="accent1">
                    <a:lumMod val="50000"/>
                  </a:schemeClr>
                </a:solidFill>
                <a:latin typeface="+mn-lt"/>
              </a:rPr>
              <a:t> Channel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58283525-5A7D-40D7-9ACC-012508590797}"/>
              </a:ext>
            </a:extLst>
          </p:cNvPr>
          <p:cNvSpPr txBox="1"/>
          <p:nvPr/>
        </p:nvSpPr>
        <p:spPr>
          <a:xfrm>
            <a:off x="558301" y="2813258"/>
            <a:ext cx="6784692"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Google Search : </a:t>
            </a:r>
            <a:r>
              <a:rPr lang="en-US" b="1" err="1"/>
              <a:t>MiDataHub</a:t>
            </a:r>
            <a:r>
              <a:rPr lang="en-US" b="1"/>
              <a:t> Channel </a:t>
            </a:r>
          </a:p>
          <a:p>
            <a:endParaRPr lang="en-US" b="1"/>
          </a:p>
          <a:p>
            <a:r>
              <a:rPr lang="en-US" b="1"/>
              <a:t>or visit directly by clicking : </a:t>
            </a:r>
          </a:p>
          <a:p>
            <a:endParaRPr lang="en-US" b="1" u="sng"/>
          </a:p>
          <a:p>
            <a:r>
              <a:rPr lang="en-US" b="1">
                <a:hlinkClick r:id="rId3"/>
              </a:rPr>
              <a:t>Youtube Channel</a:t>
            </a:r>
            <a:endParaRPr lang="en-US" b="1"/>
          </a:p>
        </p:txBody>
      </p:sp>
      <p:pic>
        <p:nvPicPr>
          <p:cNvPr id="4" name="Picture 4" descr="A screenshot of a cell phone&#10;&#10;Description generated with very high confidence">
            <a:extLst>
              <a:ext uri="{FF2B5EF4-FFF2-40B4-BE49-F238E27FC236}">
                <a16:creationId xmlns:a16="http://schemas.microsoft.com/office/drawing/2014/main" id="{17EA8F5C-D58A-4015-8290-08976F2DDC61}"/>
              </a:ext>
            </a:extLst>
          </p:cNvPr>
          <p:cNvPicPr>
            <a:picLocks noChangeAspect="1"/>
          </p:cNvPicPr>
          <p:nvPr/>
        </p:nvPicPr>
        <p:blipFill>
          <a:blip r:embed="rId4"/>
          <a:stretch>
            <a:fillRect/>
          </a:stretch>
        </p:blipFill>
        <p:spPr>
          <a:xfrm>
            <a:off x="5181014" y="1660631"/>
            <a:ext cx="3788229" cy="2824473"/>
          </a:xfrm>
          <a:prstGeom prst="rect">
            <a:avLst/>
          </a:prstGeom>
        </p:spPr>
      </p:pic>
      <p:pic>
        <p:nvPicPr>
          <p:cNvPr id="7" name="Picture 9" descr="A screenshot of a social media post&#10;&#10;Description generated with very high confidence">
            <a:extLst>
              <a:ext uri="{FF2B5EF4-FFF2-40B4-BE49-F238E27FC236}">
                <a16:creationId xmlns:a16="http://schemas.microsoft.com/office/drawing/2014/main" id="{925B97B8-FA66-4E9F-8C73-D9B14D45B95C}"/>
              </a:ext>
            </a:extLst>
          </p:cNvPr>
          <p:cNvPicPr>
            <a:picLocks noChangeAspect="1"/>
          </p:cNvPicPr>
          <p:nvPr/>
        </p:nvPicPr>
        <p:blipFill>
          <a:blip r:embed="rId5"/>
          <a:stretch>
            <a:fillRect/>
          </a:stretch>
        </p:blipFill>
        <p:spPr>
          <a:xfrm>
            <a:off x="7076511" y="3255805"/>
            <a:ext cx="4332514" cy="2605307"/>
          </a:xfrm>
          <a:prstGeom prst="rect">
            <a:avLst/>
          </a:prstGeom>
        </p:spPr>
      </p:pic>
    </p:spTree>
    <p:extLst>
      <p:ext uri="{BB962C8B-B14F-4D97-AF65-F5344CB8AC3E}">
        <p14:creationId xmlns:p14="http://schemas.microsoft.com/office/powerpoint/2010/main" val="2930829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ITEMS IN Development</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8216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8B5FFA-229D-4213-B389-81E2D503FAF5}"/>
              </a:ext>
            </a:extLst>
          </p:cNvPr>
          <p:cNvSpPr>
            <a:spLocks noGrp="1"/>
          </p:cNvSpPr>
          <p:nvPr>
            <p:ph type="title"/>
          </p:nvPr>
        </p:nvSpPr>
        <p:spPr/>
        <p:txBody>
          <a:bodyPr/>
          <a:lstStyle/>
          <a:p>
            <a:r>
              <a:rPr lang="en-US"/>
              <a:t>Development Process</a:t>
            </a:r>
          </a:p>
        </p:txBody>
      </p:sp>
      <p:sp>
        <p:nvSpPr>
          <p:cNvPr id="5" name="Rectangle 4">
            <a:extLst>
              <a:ext uri="{FF2B5EF4-FFF2-40B4-BE49-F238E27FC236}">
                <a16:creationId xmlns:a16="http://schemas.microsoft.com/office/drawing/2014/main" id="{439E79BE-C440-4B7B-8E0A-65C0E576D247}"/>
              </a:ext>
            </a:extLst>
          </p:cNvPr>
          <p:cNvSpPr/>
          <p:nvPr/>
        </p:nvSpPr>
        <p:spPr>
          <a:xfrm>
            <a:off x="425207" y="1273628"/>
            <a:ext cx="2492828" cy="16328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DV</a:t>
            </a:r>
          </a:p>
          <a:p>
            <a:pPr algn="ctr"/>
            <a:r>
              <a:rPr lang="en-US"/>
              <a:t>Development testing environment (Double Line Partners)</a:t>
            </a:r>
          </a:p>
        </p:txBody>
      </p:sp>
      <p:sp>
        <p:nvSpPr>
          <p:cNvPr id="6" name="Rectangle 5">
            <a:extLst>
              <a:ext uri="{FF2B5EF4-FFF2-40B4-BE49-F238E27FC236}">
                <a16:creationId xmlns:a16="http://schemas.microsoft.com/office/drawing/2014/main" id="{823B49C9-4802-45B4-9E69-DFF40DF14388}"/>
              </a:ext>
            </a:extLst>
          </p:cNvPr>
          <p:cNvSpPr/>
          <p:nvPr/>
        </p:nvSpPr>
        <p:spPr>
          <a:xfrm>
            <a:off x="3324764" y="1273628"/>
            <a:ext cx="2492828" cy="16328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t>QA</a:t>
            </a:r>
          </a:p>
          <a:p>
            <a:pPr algn="ctr"/>
            <a:r>
              <a:rPr lang="en-US"/>
              <a:t>MiDataHub testing environment (KRESA, non SSO)</a:t>
            </a:r>
          </a:p>
        </p:txBody>
      </p:sp>
      <p:sp>
        <p:nvSpPr>
          <p:cNvPr id="7" name="Rectangle 6">
            <a:extLst>
              <a:ext uri="{FF2B5EF4-FFF2-40B4-BE49-F238E27FC236}">
                <a16:creationId xmlns:a16="http://schemas.microsoft.com/office/drawing/2014/main" id="{2EC4874B-6814-4C1F-950A-9F60CF76D458}"/>
              </a:ext>
            </a:extLst>
          </p:cNvPr>
          <p:cNvSpPr/>
          <p:nvPr/>
        </p:nvSpPr>
        <p:spPr>
          <a:xfrm>
            <a:off x="6279737" y="1273628"/>
            <a:ext cx="2492828" cy="163285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t>ST</a:t>
            </a:r>
          </a:p>
          <a:p>
            <a:pPr algn="ctr"/>
            <a:r>
              <a:rPr lang="en-US"/>
              <a:t>Staging environment (KRESA, with SSO)</a:t>
            </a:r>
          </a:p>
        </p:txBody>
      </p:sp>
      <p:sp>
        <p:nvSpPr>
          <p:cNvPr id="8" name="Rectangle 7">
            <a:extLst>
              <a:ext uri="{FF2B5EF4-FFF2-40B4-BE49-F238E27FC236}">
                <a16:creationId xmlns:a16="http://schemas.microsoft.com/office/drawing/2014/main" id="{407F7341-E174-4246-8C64-10CF2F337E22}"/>
              </a:ext>
            </a:extLst>
          </p:cNvPr>
          <p:cNvSpPr/>
          <p:nvPr/>
        </p:nvSpPr>
        <p:spPr>
          <a:xfrm>
            <a:off x="9179294" y="1273628"/>
            <a:ext cx="2492828" cy="163285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t>PROD</a:t>
            </a:r>
          </a:p>
          <a:p>
            <a:pPr algn="ctr"/>
            <a:r>
              <a:rPr lang="en-US"/>
              <a:t>Production Environment (All 5 Hubs)</a:t>
            </a:r>
          </a:p>
        </p:txBody>
      </p:sp>
      <p:cxnSp>
        <p:nvCxnSpPr>
          <p:cNvPr id="10" name="Straight Arrow Connector 9">
            <a:extLst>
              <a:ext uri="{FF2B5EF4-FFF2-40B4-BE49-F238E27FC236}">
                <a16:creationId xmlns:a16="http://schemas.microsoft.com/office/drawing/2014/main" id="{1D639A81-023A-46A6-84E2-C9CFCB55F303}"/>
              </a:ext>
            </a:extLst>
          </p:cNvPr>
          <p:cNvCxnSpPr>
            <a:cxnSpLocks/>
            <a:stCxn id="5" idx="3"/>
            <a:endCxn id="6" idx="1"/>
          </p:cNvCxnSpPr>
          <p:nvPr/>
        </p:nvCxnSpPr>
        <p:spPr>
          <a:xfrm>
            <a:off x="291803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F9F901F-97AB-42AE-9387-DCB5F273A63B}"/>
              </a:ext>
            </a:extLst>
          </p:cNvPr>
          <p:cNvCxnSpPr>
            <a:cxnSpLocks/>
            <a:stCxn id="6" idx="3"/>
            <a:endCxn id="7" idx="1"/>
          </p:cNvCxnSpPr>
          <p:nvPr/>
        </p:nvCxnSpPr>
        <p:spPr>
          <a:xfrm>
            <a:off x="5817592" y="2090057"/>
            <a:ext cx="462145"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A96AF20-7102-44DE-9036-BA55E7CD0658}"/>
              </a:ext>
            </a:extLst>
          </p:cNvPr>
          <p:cNvCxnSpPr>
            <a:cxnSpLocks/>
            <a:stCxn id="7" idx="3"/>
            <a:endCxn id="8" idx="1"/>
          </p:cNvCxnSpPr>
          <p:nvPr/>
        </p:nvCxnSpPr>
        <p:spPr>
          <a:xfrm>
            <a:off x="8772565" y="2090057"/>
            <a:ext cx="406729" cy="0"/>
          </a:xfrm>
          <a:prstGeom prst="straightConnector1">
            <a:avLst/>
          </a:prstGeom>
          <a:ln w="76200">
            <a:solidFill>
              <a:srgbClr val="FFFF00">
                <a:alpha val="60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612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C23EC39B-7C4B-4FFE-9310-B9671723595F}"/>
              </a:ext>
            </a:extLst>
          </p:cNvPr>
          <p:cNvGraphicFramePr>
            <a:graphicFrameLocks noGrp="1"/>
          </p:cNvGraphicFramePr>
          <p:nvPr>
            <p:ph idx="4294967295"/>
            <p:extLst>
              <p:ext uri="{D42A27DB-BD31-4B8C-83A1-F6EECF244321}">
                <p14:modId xmlns:p14="http://schemas.microsoft.com/office/powerpoint/2010/main" val="3158252651"/>
              </p:ext>
            </p:extLst>
          </p:nvPr>
        </p:nvGraphicFramePr>
        <p:xfrm>
          <a:off x="129309" y="107014"/>
          <a:ext cx="11981048" cy="6658808"/>
        </p:xfrm>
        <a:graphic>
          <a:graphicData uri="http://schemas.openxmlformats.org/drawingml/2006/table">
            <a:tbl>
              <a:tblPr firstRow="1" bandRow="1">
                <a:tableStyleId>{5C22544A-7EE6-4342-B048-85BDC9FD1C3A}</a:tableStyleId>
              </a:tblPr>
              <a:tblGrid>
                <a:gridCol w="10280073">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a:t>Timeline</a:t>
                      </a:r>
                    </a:p>
                  </a:txBody>
                  <a:tcPr/>
                </a:tc>
                <a:extLst>
                  <a:ext uri="{0D108BD9-81ED-4DB2-BD59-A6C34878D82A}">
                    <a16:rowId xmlns:a16="http://schemas.microsoft.com/office/drawing/2014/main" val="4195499216"/>
                  </a:ext>
                </a:extLst>
              </a:tr>
              <a:tr h="717235">
                <a:tc>
                  <a:txBody>
                    <a:bodyPr/>
                    <a:lstStyle/>
                    <a:p>
                      <a:r>
                        <a:rPr lang="en-US" b="1"/>
                        <a:t>EEM Data Use Functionality </a:t>
                      </a:r>
                      <a:r>
                        <a:rPr lang="en-US"/>
                        <a:t>– Update various pieces of data (school name, grade levels) with official EEM values</a:t>
                      </a:r>
                    </a:p>
                  </a:txBody>
                  <a:tcPr/>
                </a:tc>
                <a:tc>
                  <a:txBody>
                    <a:bodyPr/>
                    <a:lstStyle/>
                    <a:p>
                      <a:r>
                        <a:rPr lang="en-US" dirty="0"/>
                        <a:t>5/31 to DV</a:t>
                      </a:r>
                    </a:p>
                  </a:txBody>
                  <a:tcPr/>
                </a:tc>
                <a:extLst>
                  <a:ext uri="{0D108BD9-81ED-4DB2-BD59-A6C34878D82A}">
                    <a16:rowId xmlns:a16="http://schemas.microsoft.com/office/drawing/2014/main" val="158469406"/>
                  </a:ext>
                </a:extLst>
              </a:tr>
              <a:tr h="717235">
                <a:tc>
                  <a:txBody>
                    <a:bodyPr/>
                    <a:lstStyle/>
                    <a:p>
                      <a:r>
                        <a:rPr lang="en-US" b="1"/>
                        <a:t>Assessment API </a:t>
                      </a:r>
                      <a:r>
                        <a:rPr lang="en-US"/>
                        <a:t>– Ability to load most recent M-STEP data directly from MDE to MiDataHub ODS</a:t>
                      </a:r>
                    </a:p>
                  </a:txBody>
                  <a:tcPr/>
                </a:tc>
                <a:tc>
                  <a:txBody>
                    <a:bodyPr/>
                    <a:lstStyle/>
                    <a:p>
                      <a:r>
                        <a:rPr lang="en-US"/>
                        <a:t>On Hold</a:t>
                      </a:r>
                    </a:p>
                  </a:txBody>
                  <a:tcPr/>
                </a:tc>
                <a:extLst>
                  <a:ext uri="{0D108BD9-81ED-4DB2-BD59-A6C34878D82A}">
                    <a16:rowId xmlns:a16="http://schemas.microsoft.com/office/drawing/2014/main" val="2566337045"/>
                  </a:ext>
                </a:extLst>
              </a:tr>
              <a:tr h="1024622">
                <a:tc>
                  <a:txBody>
                    <a:bodyPr/>
                    <a:lstStyle/>
                    <a:p>
                      <a:r>
                        <a:rPr lang="en-US" b="1"/>
                        <a:t>Feature Suite </a:t>
                      </a:r>
                      <a:r>
                        <a:rPr lang="en-US"/>
                        <a:t>– Functionality to make it easier to add new features to MiDataHub, including agreement, config page, permissions, etc.</a:t>
                      </a:r>
                    </a:p>
                  </a:txBody>
                  <a:tcPr/>
                </a:tc>
                <a:tc>
                  <a:txBody>
                    <a:bodyPr/>
                    <a:lstStyle/>
                    <a:p>
                      <a:r>
                        <a:rPr lang="en-US" dirty="0"/>
                        <a:t>In PROD, but hidden for now</a:t>
                      </a:r>
                    </a:p>
                  </a:txBody>
                  <a:tcPr/>
                </a:tc>
                <a:extLst>
                  <a:ext uri="{0D108BD9-81ED-4DB2-BD59-A6C34878D82A}">
                    <a16:rowId xmlns:a16="http://schemas.microsoft.com/office/drawing/2014/main" val="2601888379"/>
                  </a:ext>
                </a:extLst>
              </a:tr>
              <a:tr h="515392">
                <a:tc>
                  <a:txBody>
                    <a:bodyPr/>
                    <a:lstStyle/>
                    <a:p>
                      <a:r>
                        <a:rPr lang="en-US" b="1"/>
                        <a:t>Data Exchange </a:t>
                      </a:r>
                      <a:r>
                        <a:rPr lang="en-US"/>
                        <a:t>– Functionality to allow districts to opt-into sending data to a central exchange for common solutions such as MiRead</a:t>
                      </a:r>
                    </a:p>
                  </a:txBody>
                  <a:tcPr/>
                </a:tc>
                <a:tc>
                  <a:txBody>
                    <a:bodyPr/>
                    <a:lstStyle/>
                    <a:p>
                      <a:r>
                        <a:rPr lang="en-US" dirty="0"/>
                        <a:t>TBD to PROD</a:t>
                      </a:r>
                    </a:p>
                  </a:txBody>
                  <a:tcPr/>
                </a:tc>
                <a:extLst>
                  <a:ext uri="{0D108BD9-81ED-4DB2-BD59-A6C34878D82A}">
                    <a16:rowId xmlns:a16="http://schemas.microsoft.com/office/drawing/2014/main" val="3373507721"/>
                  </a:ext>
                </a:extLst>
              </a:tr>
              <a:tr h="409849">
                <a:tc>
                  <a:txBody>
                    <a:bodyPr/>
                    <a:lstStyle/>
                    <a:p>
                      <a:r>
                        <a:rPr lang="en-US" b="1"/>
                        <a:t>CSV Imports for STAR Assessments </a:t>
                      </a:r>
                      <a:r>
                        <a:rPr lang="en-US"/>
                        <a:t>– Ability to import standard CSV file from Renaissance STAR</a:t>
                      </a:r>
                    </a:p>
                  </a:txBody>
                  <a:tcPr/>
                </a:tc>
                <a:tc>
                  <a:txBody>
                    <a:bodyPr/>
                    <a:lstStyle/>
                    <a:p>
                      <a:r>
                        <a:rPr lang="en-US"/>
                        <a:t>4/31 to PROD</a:t>
                      </a:r>
                    </a:p>
                  </a:txBody>
                  <a:tcPr/>
                </a:tc>
                <a:extLst>
                  <a:ext uri="{0D108BD9-81ED-4DB2-BD59-A6C34878D82A}">
                    <a16:rowId xmlns:a16="http://schemas.microsoft.com/office/drawing/2014/main" val="813501339"/>
                  </a:ext>
                </a:extLst>
              </a:tr>
              <a:tr h="409849">
                <a:tc>
                  <a:txBody>
                    <a:bodyPr/>
                    <a:lstStyle/>
                    <a:p>
                      <a:r>
                        <a:rPr lang="en-US" b="1"/>
                        <a:t>ODS/API Version Upgrade from 2.0 to 2.4 </a:t>
                      </a:r>
                      <a:r>
                        <a:rPr lang="en-US"/>
                        <a:t>– Minor changes to Ed-Fi environment</a:t>
                      </a:r>
                    </a:p>
                  </a:txBody>
                  <a:tcPr/>
                </a:tc>
                <a:tc>
                  <a:txBody>
                    <a:bodyPr/>
                    <a:lstStyle/>
                    <a:p>
                      <a:r>
                        <a:rPr lang="en-US" dirty="0"/>
                        <a:t>5/29 to QA</a:t>
                      </a:r>
                    </a:p>
                  </a:txBody>
                  <a:tcPr/>
                </a:tc>
                <a:extLst>
                  <a:ext uri="{0D108BD9-81ED-4DB2-BD59-A6C34878D82A}">
                    <a16:rowId xmlns:a16="http://schemas.microsoft.com/office/drawing/2014/main" val="2798742586"/>
                  </a:ext>
                </a:extLst>
              </a:tr>
              <a:tr h="409849">
                <a:tc>
                  <a:txBody>
                    <a:bodyPr/>
                    <a:lstStyle/>
                    <a:p>
                      <a:r>
                        <a:rPr lang="en-US" b="1"/>
                        <a:t>Enhancements to Custom Export Tool </a:t>
                      </a:r>
                      <a:r>
                        <a:rPr lang="en-US"/>
                        <a:t>– Query Bank and more than 2 years capability</a:t>
                      </a:r>
                    </a:p>
                  </a:txBody>
                  <a:tcPr/>
                </a:tc>
                <a:tc>
                  <a:txBody>
                    <a:bodyPr/>
                    <a:lstStyle/>
                    <a:p>
                      <a:r>
                        <a:rPr lang="en-US" dirty="0"/>
                        <a:t>5/29 to QA</a:t>
                      </a:r>
                    </a:p>
                  </a:txBody>
                  <a:tcPr/>
                </a:tc>
                <a:extLst>
                  <a:ext uri="{0D108BD9-81ED-4DB2-BD59-A6C34878D82A}">
                    <a16:rowId xmlns:a16="http://schemas.microsoft.com/office/drawing/2014/main" val="1921519683"/>
                  </a:ext>
                </a:extLst>
              </a:tr>
              <a:tr h="409849">
                <a:tc>
                  <a:txBody>
                    <a:bodyPr/>
                    <a:lstStyle/>
                    <a:p>
                      <a:r>
                        <a:rPr lang="en-US" b="1"/>
                        <a:t>Display API/Inbound Statistics </a:t>
                      </a:r>
                      <a:r>
                        <a:rPr lang="en-US"/>
                        <a:t>– Show on the cockpit page the usage information for the API for any API integrated connection, including error log details of errant transactions</a:t>
                      </a:r>
                    </a:p>
                  </a:txBody>
                  <a:tcPr/>
                </a:tc>
                <a:tc>
                  <a:txBody>
                    <a:bodyPr/>
                    <a:lstStyle/>
                    <a:p>
                      <a:r>
                        <a:rPr lang="en-US" dirty="0"/>
                        <a:t>5/29 to QA</a:t>
                      </a:r>
                    </a:p>
                  </a:txBody>
                  <a:tcPr/>
                </a:tc>
                <a:extLst>
                  <a:ext uri="{0D108BD9-81ED-4DB2-BD59-A6C34878D82A}">
                    <a16:rowId xmlns:a16="http://schemas.microsoft.com/office/drawing/2014/main" val="2915014672"/>
                  </a:ext>
                </a:extLst>
              </a:tr>
              <a:tr h="409849">
                <a:tc>
                  <a:txBody>
                    <a:bodyPr/>
                    <a:lstStyle/>
                    <a:p>
                      <a:r>
                        <a:rPr lang="en-US" b="1"/>
                        <a:t>Power BI Dashboard Data Configuration </a:t>
                      </a:r>
                      <a:r>
                        <a:rPr lang="en-US"/>
                        <a:t>– Create data flow to drive monitoring dashboard</a:t>
                      </a:r>
                    </a:p>
                  </a:txBody>
                  <a:tcPr/>
                </a:tc>
                <a:tc>
                  <a:txBody>
                    <a:bodyPr/>
                    <a:lstStyle/>
                    <a:p>
                      <a:r>
                        <a:rPr lang="en-US" dirty="0"/>
                        <a:t>5/31 to DV</a:t>
                      </a:r>
                    </a:p>
                  </a:txBody>
                  <a:tcPr/>
                </a:tc>
                <a:extLst>
                  <a:ext uri="{0D108BD9-81ED-4DB2-BD59-A6C34878D82A}">
                    <a16:rowId xmlns:a16="http://schemas.microsoft.com/office/drawing/2014/main" val="3150092445"/>
                  </a:ext>
                </a:extLst>
              </a:tr>
              <a:tr h="409849">
                <a:tc>
                  <a:txBody>
                    <a:bodyPr/>
                    <a:lstStyle/>
                    <a:p>
                      <a:r>
                        <a:rPr lang="en-US" b="1"/>
                        <a:t>OneRoster API ‘write’ functionality </a:t>
                      </a:r>
                      <a:r>
                        <a:rPr lang="en-US"/>
                        <a:t>– Support IMS Global OneRoster right for gradebook data.  May eventually support grade </a:t>
                      </a:r>
                      <a:r>
                        <a:rPr lang="en-US" err="1"/>
                        <a:t>passback</a:t>
                      </a:r>
                      <a:r>
                        <a:rPr lang="en-US"/>
                        <a:t> to SIS gradebooks from LMS.</a:t>
                      </a:r>
                    </a:p>
                  </a:txBody>
                  <a:tcPr/>
                </a:tc>
                <a:tc>
                  <a:txBody>
                    <a:bodyPr/>
                    <a:lstStyle/>
                    <a:p>
                      <a:r>
                        <a:rPr lang="en-US" dirty="0"/>
                        <a:t>5/31 to DV</a:t>
                      </a:r>
                    </a:p>
                  </a:txBody>
                  <a:tcPr/>
                </a:tc>
                <a:extLst>
                  <a:ext uri="{0D108BD9-81ED-4DB2-BD59-A6C34878D82A}">
                    <a16:rowId xmlns:a16="http://schemas.microsoft.com/office/drawing/2014/main" val="3289266866"/>
                  </a:ext>
                </a:extLst>
              </a:tr>
            </a:tbl>
          </a:graphicData>
        </a:graphic>
      </p:graphicFrame>
    </p:spTree>
    <p:extLst>
      <p:ext uri="{BB962C8B-B14F-4D97-AF65-F5344CB8AC3E}">
        <p14:creationId xmlns:p14="http://schemas.microsoft.com/office/powerpoint/2010/main" val="406073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73504-022E-4E49-9485-0C78538DDEFE}"/>
              </a:ext>
            </a:extLst>
          </p:cNvPr>
          <p:cNvSpPr>
            <a:spLocks noGrp="1"/>
          </p:cNvSpPr>
          <p:nvPr>
            <p:ph type="title"/>
          </p:nvPr>
        </p:nvSpPr>
        <p:spPr>
          <a:xfrm>
            <a:off x="684212" y="4899171"/>
            <a:ext cx="8534400" cy="1507067"/>
          </a:xfrm>
        </p:spPr>
        <p:txBody>
          <a:bodyPr/>
          <a:lstStyle/>
          <a:p>
            <a:r>
              <a:rPr lang="en-US"/>
              <a:t>Features next up for development</a:t>
            </a:r>
          </a:p>
        </p:txBody>
      </p:sp>
      <p:pic>
        <p:nvPicPr>
          <p:cNvPr id="4" name="Picture 3">
            <a:extLst>
              <a:ext uri="{FF2B5EF4-FFF2-40B4-BE49-F238E27FC236}">
                <a16:creationId xmlns:a16="http://schemas.microsoft.com/office/drawing/2014/main" id="{B648AA2C-FF8F-409B-B531-A17AFDD112E6}"/>
              </a:ext>
            </a:extLst>
          </p:cNvPr>
          <p:cNvPicPr>
            <a:picLocks noChangeAspect="1"/>
          </p:cNvPicPr>
          <p:nvPr/>
        </p:nvPicPr>
        <p:blipFill>
          <a:blip r:embed="rId2"/>
          <a:stretch>
            <a:fillRect/>
          </a:stretch>
        </p:blipFill>
        <p:spPr>
          <a:xfrm>
            <a:off x="9884229" y="6190794"/>
            <a:ext cx="2226128" cy="634550"/>
          </a:xfrm>
          <a:prstGeom prst="rect">
            <a:avLst/>
          </a:prstGeom>
        </p:spPr>
      </p:pic>
      <p:graphicFrame>
        <p:nvGraphicFramePr>
          <p:cNvPr id="7" name="Content Placeholder 6">
            <a:extLst>
              <a:ext uri="{FF2B5EF4-FFF2-40B4-BE49-F238E27FC236}">
                <a16:creationId xmlns:a16="http://schemas.microsoft.com/office/drawing/2014/main" id="{36943BB0-2ED5-44A7-B126-C8C20B8EA38A}"/>
              </a:ext>
            </a:extLst>
          </p:cNvPr>
          <p:cNvGraphicFramePr>
            <a:graphicFrameLocks/>
          </p:cNvGraphicFramePr>
          <p:nvPr>
            <p:extLst>
              <p:ext uri="{D42A27DB-BD31-4B8C-83A1-F6EECF244321}">
                <p14:modId xmlns:p14="http://schemas.microsoft.com/office/powerpoint/2010/main" val="991694882"/>
              </p:ext>
            </p:extLst>
          </p:nvPr>
        </p:nvGraphicFramePr>
        <p:xfrm>
          <a:off x="129309" y="494532"/>
          <a:ext cx="11981048" cy="4404639"/>
        </p:xfrm>
        <a:graphic>
          <a:graphicData uri="http://schemas.openxmlformats.org/drawingml/2006/table">
            <a:tbl>
              <a:tblPr firstRow="1" bandRow="1">
                <a:tableStyleId>{5C22544A-7EE6-4342-B048-85BDC9FD1C3A}</a:tableStyleId>
              </a:tblPr>
              <a:tblGrid>
                <a:gridCol w="10280073">
                  <a:extLst>
                    <a:ext uri="{9D8B030D-6E8A-4147-A177-3AD203B41FA5}">
                      <a16:colId xmlns:a16="http://schemas.microsoft.com/office/drawing/2014/main" val="3025684218"/>
                    </a:ext>
                  </a:extLst>
                </a:gridCol>
                <a:gridCol w="1700975">
                  <a:extLst>
                    <a:ext uri="{9D8B030D-6E8A-4147-A177-3AD203B41FA5}">
                      <a16:colId xmlns:a16="http://schemas.microsoft.com/office/drawing/2014/main" val="3742191702"/>
                    </a:ext>
                  </a:extLst>
                </a:gridCol>
              </a:tblGrid>
              <a:tr h="409849">
                <a:tc>
                  <a:txBody>
                    <a:bodyPr/>
                    <a:lstStyle/>
                    <a:p>
                      <a:r>
                        <a:rPr lang="en-US"/>
                        <a:t>Feature</a:t>
                      </a:r>
                    </a:p>
                  </a:txBody>
                  <a:tcPr/>
                </a:tc>
                <a:tc>
                  <a:txBody>
                    <a:bodyPr/>
                    <a:lstStyle/>
                    <a:p>
                      <a:r>
                        <a:rPr lang="en-US" dirty="0"/>
                        <a:t>Timeline</a:t>
                      </a:r>
                    </a:p>
                  </a:txBody>
                  <a:tcPr/>
                </a:tc>
                <a:extLst>
                  <a:ext uri="{0D108BD9-81ED-4DB2-BD59-A6C34878D82A}">
                    <a16:rowId xmlns:a16="http://schemas.microsoft.com/office/drawing/2014/main" val="4195499216"/>
                  </a:ext>
                </a:extLst>
              </a:tr>
              <a:tr h="717235">
                <a:tc>
                  <a:txBody>
                    <a:bodyPr/>
                    <a:lstStyle/>
                    <a:p>
                      <a:r>
                        <a:rPr lang="en-US" b="1"/>
                        <a:t>Username Creation for Account Generation </a:t>
                      </a:r>
                      <a:r>
                        <a:rPr lang="en-US"/>
                        <a:t>– Ability to specify rules to create username values by formula (</a:t>
                      </a:r>
                      <a:r>
                        <a:rPr lang="en-US" err="1"/>
                        <a:t>ie</a:t>
                      </a:r>
                      <a:r>
                        <a:rPr lang="en-US"/>
                        <a:t>.  First 8 of Last name with first 3 of First name).</a:t>
                      </a:r>
                    </a:p>
                  </a:txBody>
                  <a:tcPr/>
                </a:tc>
                <a:tc>
                  <a:txBody>
                    <a:bodyPr/>
                    <a:lstStyle/>
                    <a:p>
                      <a:r>
                        <a:rPr lang="en-US" dirty="0"/>
                        <a:t>5/29 to QA</a:t>
                      </a:r>
                    </a:p>
                  </a:txBody>
                  <a:tcPr/>
                </a:tc>
                <a:extLst>
                  <a:ext uri="{0D108BD9-81ED-4DB2-BD59-A6C34878D82A}">
                    <a16:rowId xmlns:a16="http://schemas.microsoft.com/office/drawing/2014/main" val="158469406"/>
                  </a:ext>
                </a:extLst>
              </a:tr>
              <a:tr h="717235">
                <a:tc>
                  <a:txBody>
                    <a:bodyPr/>
                    <a:lstStyle/>
                    <a:p>
                      <a:r>
                        <a:rPr lang="en-US" b="1"/>
                        <a:t>CSV Integration for SWS </a:t>
                      </a:r>
                      <a:r>
                        <a:rPr lang="en-US"/>
                        <a:t>– Ability to load discipline referral data from SWIS via SDEX/</a:t>
                      </a:r>
                      <a:r>
                        <a:rPr lang="en-US" err="1"/>
                        <a:t>DataLink</a:t>
                      </a:r>
                      <a:r>
                        <a:rPr lang="en-US"/>
                        <a:t> export</a:t>
                      </a:r>
                    </a:p>
                  </a:txBody>
                  <a:tcPr/>
                </a:tc>
                <a:tc>
                  <a:txBody>
                    <a:bodyPr/>
                    <a:lstStyle/>
                    <a:p>
                      <a:r>
                        <a:rPr lang="en-US" dirty="0"/>
                        <a:t>6/7 to DV</a:t>
                      </a:r>
                    </a:p>
                  </a:txBody>
                  <a:tcPr/>
                </a:tc>
                <a:extLst>
                  <a:ext uri="{0D108BD9-81ED-4DB2-BD59-A6C34878D82A}">
                    <a16:rowId xmlns:a16="http://schemas.microsoft.com/office/drawing/2014/main" val="2566337045"/>
                  </a:ext>
                </a:extLst>
              </a:tr>
              <a:tr h="487067">
                <a:tc>
                  <a:txBody>
                    <a:bodyPr/>
                    <a:lstStyle/>
                    <a:p>
                      <a:r>
                        <a:rPr lang="en-US" b="1"/>
                        <a:t>One Statewide Hub </a:t>
                      </a:r>
                      <a:r>
                        <a:rPr lang="en-US"/>
                        <a:t>– Begin work to consolidate the data layer into a single database with all districts, replicated for redundancy, performance and high availability</a:t>
                      </a:r>
                    </a:p>
                  </a:txBody>
                  <a:tcPr/>
                </a:tc>
                <a:tc>
                  <a:txBody>
                    <a:bodyPr/>
                    <a:lstStyle/>
                    <a:p>
                      <a:r>
                        <a:rPr lang="en-US" dirty="0"/>
                        <a:t>Q2 Start</a:t>
                      </a:r>
                    </a:p>
                  </a:txBody>
                  <a:tcPr/>
                </a:tc>
                <a:extLst>
                  <a:ext uri="{0D108BD9-81ED-4DB2-BD59-A6C34878D82A}">
                    <a16:rowId xmlns:a16="http://schemas.microsoft.com/office/drawing/2014/main" val="2601888379"/>
                  </a:ext>
                </a:extLst>
              </a:tr>
              <a:tr h="515392">
                <a:tc>
                  <a:txBody>
                    <a:bodyPr/>
                    <a:lstStyle/>
                    <a:p>
                      <a:r>
                        <a:rPr lang="en-US" b="1"/>
                        <a:t>Alerts/Notifications Framework </a:t>
                      </a:r>
                      <a:r>
                        <a:rPr lang="en-US"/>
                        <a:t>– Ability to create notifications around rules set up in the environment.  Data freshness, missing data, MSDS error check, etc.</a:t>
                      </a:r>
                    </a:p>
                  </a:txBody>
                  <a:tcPr/>
                </a:tc>
                <a:tc>
                  <a:txBody>
                    <a:bodyPr/>
                    <a:lstStyle/>
                    <a:p>
                      <a:r>
                        <a:rPr lang="en-US" dirty="0"/>
                        <a:t>5/31 to DV</a:t>
                      </a:r>
                    </a:p>
                  </a:txBody>
                  <a:tcPr/>
                </a:tc>
                <a:extLst>
                  <a:ext uri="{0D108BD9-81ED-4DB2-BD59-A6C34878D82A}">
                    <a16:rowId xmlns:a16="http://schemas.microsoft.com/office/drawing/2014/main" val="3373507721"/>
                  </a:ext>
                </a:extLst>
              </a:tr>
              <a:tr h="409849">
                <a:tc>
                  <a:txBody>
                    <a:bodyPr/>
                    <a:lstStyle/>
                    <a:p>
                      <a:r>
                        <a:rPr lang="en-US" b="1"/>
                        <a:t>Upgrade Ed-Fi ODS/API from v 2.4 to v3.x </a:t>
                      </a:r>
                      <a:r>
                        <a:rPr lang="en-US"/>
                        <a:t>– Major update to Ed-Fi environment, which will require vendor side changes.  Brings us up to latest version.  Parallel run with v2.4</a:t>
                      </a:r>
                    </a:p>
                  </a:txBody>
                  <a:tcPr/>
                </a:tc>
                <a:tc>
                  <a:txBody>
                    <a:bodyPr/>
                    <a:lstStyle/>
                    <a:p>
                      <a:r>
                        <a:rPr lang="en-US" dirty="0"/>
                        <a:t>Q2 Start</a:t>
                      </a:r>
                    </a:p>
                  </a:txBody>
                  <a:tcPr/>
                </a:tc>
                <a:extLst>
                  <a:ext uri="{0D108BD9-81ED-4DB2-BD59-A6C34878D82A}">
                    <a16:rowId xmlns:a16="http://schemas.microsoft.com/office/drawing/2014/main" val="813501339"/>
                  </a:ext>
                </a:extLst>
              </a:tr>
              <a:tr h="409849">
                <a:tc>
                  <a:txBody>
                    <a:bodyPr/>
                    <a:lstStyle/>
                    <a:p>
                      <a:r>
                        <a:rPr lang="en-US" b="1"/>
                        <a:t>Vendor Portal </a:t>
                      </a:r>
                      <a:r>
                        <a:rPr lang="en-US"/>
                        <a:t>– Create ability for vendors to log into a page, update product details, and view customer connection information.</a:t>
                      </a:r>
                    </a:p>
                  </a:txBody>
                  <a:tcPr/>
                </a:tc>
                <a:tc>
                  <a:txBody>
                    <a:bodyPr/>
                    <a:lstStyle/>
                    <a:p>
                      <a:r>
                        <a:rPr lang="en-US" dirty="0"/>
                        <a:t>Q3 Start</a:t>
                      </a:r>
                    </a:p>
                  </a:txBody>
                  <a:tcPr/>
                </a:tc>
                <a:extLst>
                  <a:ext uri="{0D108BD9-81ED-4DB2-BD59-A6C34878D82A}">
                    <a16:rowId xmlns:a16="http://schemas.microsoft.com/office/drawing/2014/main" val="3436265856"/>
                  </a:ext>
                </a:extLst>
              </a:tr>
            </a:tbl>
          </a:graphicData>
        </a:graphic>
      </p:graphicFrame>
    </p:spTree>
    <p:extLst>
      <p:ext uri="{BB962C8B-B14F-4D97-AF65-F5344CB8AC3E}">
        <p14:creationId xmlns:p14="http://schemas.microsoft.com/office/powerpoint/2010/main" val="102163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New AND updated Integrations</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353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19A56E-88DA-4389-BE3D-BDDD1FD2A16A}"/>
              </a:ext>
            </a:extLst>
          </p:cNvPr>
          <p:cNvSpPr>
            <a:spLocks noGrp="1"/>
          </p:cNvSpPr>
          <p:nvPr>
            <p:ph type="title"/>
          </p:nvPr>
        </p:nvSpPr>
        <p:spPr/>
        <p:txBody>
          <a:bodyPr/>
          <a:lstStyle/>
          <a:p>
            <a:r>
              <a:rPr lang="en-US"/>
              <a:t>Agenda</a:t>
            </a:r>
          </a:p>
        </p:txBody>
      </p:sp>
      <p:sp>
        <p:nvSpPr>
          <p:cNvPr id="5" name="Content Placeholder 4">
            <a:extLst>
              <a:ext uri="{FF2B5EF4-FFF2-40B4-BE49-F238E27FC236}">
                <a16:creationId xmlns:a16="http://schemas.microsoft.com/office/drawing/2014/main" id="{CBC53F37-2272-4810-8EB5-E6807E48CC6C}"/>
              </a:ext>
            </a:extLst>
          </p:cNvPr>
          <p:cNvSpPr>
            <a:spLocks noGrp="1"/>
          </p:cNvSpPr>
          <p:nvPr>
            <p:ph idx="1"/>
          </p:nvPr>
        </p:nvSpPr>
        <p:spPr/>
        <p:txBody>
          <a:bodyPr>
            <a:normAutofit fontScale="92500" lnSpcReduction="10000"/>
          </a:bodyPr>
          <a:lstStyle/>
          <a:p>
            <a:r>
              <a:rPr lang="en-US" dirty="0"/>
              <a:t>Project Updates</a:t>
            </a:r>
          </a:p>
          <a:p>
            <a:r>
              <a:rPr lang="en-US" dirty="0"/>
              <a:t>Support Updates</a:t>
            </a:r>
          </a:p>
          <a:p>
            <a:r>
              <a:rPr lang="en-US" dirty="0"/>
              <a:t>Items in Development</a:t>
            </a:r>
          </a:p>
          <a:p>
            <a:r>
              <a:rPr lang="en-US" dirty="0"/>
              <a:t>Integration Updates</a:t>
            </a:r>
          </a:p>
          <a:p>
            <a:r>
              <a:rPr lang="en-US" dirty="0"/>
              <a:t>Actionable Data Updates</a:t>
            </a:r>
          </a:p>
          <a:p>
            <a:r>
              <a:rPr lang="en-US" dirty="0"/>
              <a:t>Assessment </a:t>
            </a:r>
            <a:r>
              <a:rPr lang="en-US"/>
              <a:t>Data Loading</a:t>
            </a:r>
          </a:p>
          <a:p>
            <a:r>
              <a:rPr lang="en-US" dirty="0"/>
              <a:t>Data Quality and Data Usage Scripts</a:t>
            </a:r>
          </a:p>
          <a:p>
            <a:r>
              <a:rPr lang="en-US" dirty="0"/>
              <a:t>MiDataHub SSO Federation</a:t>
            </a:r>
          </a:p>
          <a:p>
            <a:r>
              <a:rPr lang="en-US" dirty="0"/>
              <a:t>Q&amp;A</a:t>
            </a:r>
          </a:p>
        </p:txBody>
      </p:sp>
      <p:pic>
        <p:nvPicPr>
          <p:cNvPr id="6" name="m_-1497719503941588056x_Picture 1" descr="cid:image003.png@01D362EA.1FB6F670">
            <a:extLst>
              <a:ext uri="{FF2B5EF4-FFF2-40B4-BE49-F238E27FC236}">
                <a16:creationId xmlns:a16="http://schemas.microsoft.com/office/drawing/2014/main" id="{F64CC33E-194E-4684-BB76-2A7E359712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194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609FB57D-995C-46C6-A107-71F7734CB740}"/>
              </a:ext>
            </a:extLst>
          </p:cNvPr>
          <p:cNvGraphicFramePr>
            <a:graphicFrameLocks noGrp="1"/>
          </p:cNvGraphicFramePr>
          <p:nvPr>
            <p:ph idx="1"/>
            <p:extLst/>
          </p:nvPr>
        </p:nvGraphicFramePr>
        <p:xfrm>
          <a:off x="0" y="1"/>
          <a:ext cx="12191999" cy="6925162"/>
        </p:xfrm>
        <a:graphic>
          <a:graphicData uri="http://schemas.openxmlformats.org/drawingml/2006/table">
            <a:tbl>
              <a:tblPr firstRow="1" bandRow="1">
                <a:tableStyleId>{5C22544A-7EE6-4342-B048-85BDC9FD1C3A}</a:tableStyleId>
              </a:tblPr>
              <a:tblGrid>
                <a:gridCol w="1409734">
                  <a:extLst>
                    <a:ext uri="{9D8B030D-6E8A-4147-A177-3AD203B41FA5}">
                      <a16:colId xmlns:a16="http://schemas.microsoft.com/office/drawing/2014/main" val="485974627"/>
                    </a:ext>
                  </a:extLst>
                </a:gridCol>
                <a:gridCol w="2654928">
                  <a:extLst>
                    <a:ext uri="{9D8B030D-6E8A-4147-A177-3AD203B41FA5}">
                      <a16:colId xmlns:a16="http://schemas.microsoft.com/office/drawing/2014/main" val="2136545274"/>
                    </a:ext>
                  </a:extLst>
                </a:gridCol>
                <a:gridCol w="2866513">
                  <a:extLst>
                    <a:ext uri="{9D8B030D-6E8A-4147-A177-3AD203B41FA5}">
                      <a16:colId xmlns:a16="http://schemas.microsoft.com/office/drawing/2014/main" val="2407797640"/>
                    </a:ext>
                  </a:extLst>
                </a:gridCol>
                <a:gridCol w="2630412">
                  <a:extLst>
                    <a:ext uri="{9D8B030D-6E8A-4147-A177-3AD203B41FA5}">
                      <a16:colId xmlns:a16="http://schemas.microsoft.com/office/drawing/2014/main" val="2217484506"/>
                    </a:ext>
                  </a:extLst>
                </a:gridCol>
                <a:gridCol w="2630412">
                  <a:extLst>
                    <a:ext uri="{9D8B030D-6E8A-4147-A177-3AD203B41FA5}">
                      <a16:colId xmlns:a16="http://schemas.microsoft.com/office/drawing/2014/main" val="4090778766"/>
                    </a:ext>
                  </a:extLst>
                </a:gridCol>
              </a:tblGrid>
              <a:tr h="585415">
                <a:tc>
                  <a:txBody>
                    <a:bodyPr/>
                    <a:lstStyle/>
                    <a:p>
                      <a:r>
                        <a:rPr lang="en-US"/>
                        <a:t>Impact</a:t>
                      </a:r>
                    </a:p>
                  </a:txBody>
                  <a:tcPr/>
                </a:tc>
                <a:tc>
                  <a:txBody>
                    <a:bodyPr/>
                    <a:lstStyle/>
                    <a:p>
                      <a:r>
                        <a:rPr lang="en-US"/>
                        <a:t>Discovery</a:t>
                      </a:r>
                    </a:p>
                  </a:txBody>
                  <a:tcPr/>
                </a:tc>
                <a:tc>
                  <a:txBody>
                    <a:bodyPr/>
                    <a:lstStyle/>
                    <a:p>
                      <a:r>
                        <a:rPr lang="en-US"/>
                        <a:t>Build</a:t>
                      </a:r>
                    </a:p>
                  </a:txBody>
                  <a:tcPr/>
                </a:tc>
                <a:tc>
                  <a:txBody>
                    <a:bodyPr/>
                    <a:lstStyle/>
                    <a:p>
                      <a:r>
                        <a:rPr lang="en-US"/>
                        <a:t>Pilot/POC</a:t>
                      </a:r>
                    </a:p>
                  </a:txBody>
                  <a:tcPr/>
                </a:tc>
                <a:tc>
                  <a:txBody>
                    <a:bodyPr/>
                    <a:lstStyle/>
                    <a:p>
                      <a:r>
                        <a:rPr lang="en-US"/>
                        <a:t>Production</a:t>
                      </a:r>
                    </a:p>
                  </a:txBody>
                  <a:tcPr/>
                </a:tc>
                <a:extLst>
                  <a:ext uri="{0D108BD9-81ED-4DB2-BD59-A6C34878D82A}">
                    <a16:rowId xmlns:a16="http://schemas.microsoft.com/office/drawing/2014/main" val="222381106"/>
                  </a:ext>
                </a:extLst>
              </a:tr>
              <a:tr h="2779953">
                <a:tc>
                  <a:txBody>
                    <a:bodyPr/>
                    <a:lstStyle/>
                    <a:p>
                      <a:r>
                        <a:rPr lang="en-US"/>
                        <a:t>High</a:t>
                      </a:r>
                    </a:p>
                  </a:txBody>
                  <a:tcPr/>
                </a:tc>
                <a:tc>
                  <a:txBody>
                    <a:bodyPr/>
                    <a:lstStyle/>
                    <a:p>
                      <a:pPr marL="285750" indent="-285750">
                        <a:buFont typeface="Arial" panose="020B0604020202020204" pitchFamily="34" charset="0"/>
                        <a:buChar char="•"/>
                      </a:pPr>
                      <a:r>
                        <a:rPr lang="en-US" dirty="0">
                          <a:highlight>
                            <a:srgbClr val="FFFF00"/>
                          </a:highlight>
                        </a:rPr>
                        <a:t>Google Classroom</a:t>
                      </a:r>
                    </a:p>
                    <a:p>
                      <a:pPr marL="285750" indent="-285750">
                        <a:buFont typeface="Arial" panose="020B0604020202020204" pitchFamily="34" charset="0"/>
                        <a:buChar char="•"/>
                      </a:pPr>
                      <a:r>
                        <a:rPr lang="en-US" dirty="0"/>
                        <a:t>School Messenger</a:t>
                      </a:r>
                    </a:p>
                    <a:p>
                      <a:pPr marL="285750" indent="-285750">
                        <a:buFont typeface="Arial" panose="020B0604020202020204" pitchFamily="34" charset="0"/>
                        <a:buChar char="•"/>
                      </a:pPr>
                      <a:r>
                        <a:rPr lang="en-US" dirty="0"/>
                        <a:t>College Board SAT/PSAT</a:t>
                      </a:r>
                    </a:p>
                  </a:txBody>
                  <a:tcPr/>
                </a:tc>
                <a:tc>
                  <a:txBody>
                    <a:bodyPr/>
                    <a:lstStyle/>
                    <a:p>
                      <a:pPr marL="285750" indent="-285750">
                        <a:buFont typeface="Arial" panose="020B0604020202020204" pitchFamily="34" charset="0"/>
                        <a:buChar char="•"/>
                      </a:pPr>
                      <a:r>
                        <a:rPr lang="en-US" dirty="0"/>
                        <a:t>Illuminate DNA, ISE, SIS</a:t>
                      </a:r>
                    </a:p>
                    <a:p>
                      <a:pPr marL="285750" indent="-285750">
                        <a:buFont typeface="Arial" panose="020B0604020202020204" pitchFamily="34" charset="0"/>
                        <a:buChar char="•"/>
                      </a:pPr>
                      <a:r>
                        <a:rPr lang="en-US" dirty="0" err="1"/>
                        <a:t>Munetrix</a:t>
                      </a:r>
                      <a:endParaRPr lang="en-US" dirty="0"/>
                    </a:p>
                    <a:p>
                      <a:pPr marL="285750" indent="-285750">
                        <a:buFont typeface="Arial" panose="020B0604020202020204" pitchFamily="34" charset="0"/>
                        <a:buChar char="•"/>
                      </a:pPr>
                      <a:r>
                        <a:rPr lang="en-US" dirty="0"/>
                        <a:t>NWEA Rostering</a:t>
                      </a:r>
                    </a:p>
                    <a:p>
                      <a:pPr marL="285750" indent="-285750">
                        <a:buFont typeface="Arial" panose="020B0604020202020204" pitchFamily="34" charset="0"/>
                        <a:buChar char="•"/>
                      </a:pPr>
                      <a:r>
                        <a:rPr lang="en-US" dirty="0"/>
                        <a:t>PowerSchool SE</a:t>
                      </a:r>
                    </a:p>
                    <a:p>
                      <a:pPr marL="285750" indent="-285750">
                        <a:buFont typeface="Arial" panose="020B0604020202020204" pitchFamily="34" charset="0"/>
                        <a:buChar char="•"/>
                      </a:pPr>
                      <a:r>
                        <a:rPr lang="en-US" dirty="0"/>
                        <a:t>Delta Math</a:t>
                      </a:r>
                    </a:p>
                    <a:p>
                      <a:pPr marL="285750" indent="-285750">
                        <a:buFont typeface="Arial" panose="020B0604020202020204" pitchFamily="34" charset="0"/>
                        <a:buChar char="•"/>
                      </a:pPr>
                      <a:r>
                        <a:rPr lang="en-US" dirty="0">
                          <a:highlight>
                            <a:srgbClr val="FFFF00"/>
                          </a:highlight>
                        </a:rPr>
                        <a:t>Teaching Strategies</a:t>
                      </a:r>
                    </a:p>
                    <a:p>
                      <a:pPr marL="285750" indent="-285750">
                        <a:buFont typeface="Arial" panose="020B0604020202020204" pitchFamily="34" charset="0"/>
                        <a:buChar char="•"/>
                      </a:pPr>
                      <a:r>
                        <a:rPr lang="en-US" dirty="0">
                          <a:highlight>
                            <a:srgbClr val="FFFF00"/>
                          </a:highlight>
                        </a:rPr>
                        <a:t>SPS K-12</a:t>
                      </a: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highlight>
                            <a:srgbClr val="FFFF00"/>
                          </a:highlight>
                        </a:rPr>
                        <a:t>PCG EasyIEP/</a:t>
                      </a:r>
                      <a:r>
                        <a:rPr lang="en-US" dirty="0" err="1">
                          <a:highlight>
                            <a:srgbClr val="FFFF00"/>
                          </a:highlight>
                        </a:rPr>
                        <a:t>EdPlan</a:t>
                      </a:r>
                      <a:endParaRPr lang="en-US" dirty="0">
                        <a:highlight>
                          <a:srgbClr val="FFFF00"/>
                        </a:highlight>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Algebra Nation</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Follett Destiny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KRA</a:t>
                      </a:r>
                    </a:p>
                    <a:p>
                      <a:pPr marL="285750" indent="-285750">
                        <a:buFont typeface="Arial" panose="020B0604020202020204" pitchFamily="34" charset="0"/>
                        <a:buChar char="•"/>
                      </a:pPr>
                      <a:r>
                        <a:rPr lang="en-US" dirty="0" err="1"/>
                        <a:t>MiRead</a:t>
                      </a:r>
                      <a:endParaRPr lang="en-US" dirty="0"/>
                    </a:p>
                    <a:p>
                      <a:pPr marL="285750" indent="-285750">
                        <a:buFont typeface="Arial" panose="020B0604020202020204" pitchFamily="34" charset="0"/>
                        <a:buChar char="•"/>
                      </a:pPr>
                      <a:r>
                        <a:rPr lang="en-US" dirty="0" err="1"/>
                        <a:t>MiStrategyBank</a:t>
                      </a:r>
                      <a:endParaRPr lang="en-US" dirty="0"/>
                    </a:p>
                    <a:p>
                      <a:pPr marL="285750" indent="-285750">
                        <a:buFont typeface="Arial" panose="020B0604020202020204" pitchFamily="34" charset="0"/>
                        <a:buChar char="•"/>
                      </a:pPr>
                      <a:r>
                        <a:rPr lang="en-US" dirty="0" err="1"/>
                        <a:t>MiDataExchange</a:t>
                      </a:r>
                      <a:endParaRPr lang="en-US" dirty="0"/>
                    </a:p>
                    <a:p>
                      <a:pPr marL="285750" lvl="0" indent="-285750">
                        <a:buFont typeface="Arial" panose="020B0604020202020204" pitchFamily="34" charset="0"/>
                        <a:buChar char="•"/>
                      </a:pPr>
                      <a:r>
                        <a:rPr lang="en-US" dirty="0"/>
                        <a:t>Renaissance/STAR</a:t>
                      </a:r>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dirty="0"/>
                        <a:t>All SIS Integrations</a:t>
                      </a:r>
                    </a:p>
                    <a:p>
                      <a:pPr marL="285750" indent="-285750">
                        <a:buFont typeface="Arial" panose="020B0604020202020204" pitchFamily="34" charset="0"/>
                        <a:buChar char="•"/>
                      </a:pPr>
                      <a:r>
                        <a:rPr lang="en-US" dirty="0">
                          <a:highlight>
                            <a:srgbClr val="FFFF00"/>
                          </a:highlight>
                        </a:rPr>
                        <a:t>Career Cruising</a:t>
                      </a:r>
                    </a:p>
                    <a:p>
                      <a:pPr marL="285750" indent="-285750">
                        <a:buFont typeface="Arial" panose="020B0604020202020204" pitchFamily="34" charset="0"/>
                        <a:buChar char="•"/>
                      </a:pPr>
                      <a:r>
                        <a:rPr lang="en-US" dirty="0" err="1"/>
                        <a:t>Eidex</a:t>
                      </a:r>
                      <a:endParaRPr lang="en-US" dirty="0"/>
                    </a:p>
                    <a:p>
                      <a:pPr marL="285750" indent="-285750">
                        <a:buFont typeface="Arial" panose="020B0604020202020204" pitchFamily="34" charset="0"/>
                        <a:buChar char="•"/>
                      </a:pPr>
                      <a:r>
                        <a:rPr lang="en-US" dirty="0" err="1"/>
                        <a:t>MealMagic</a:t>
                      </a:r>
                      <a:endParaRPr lang="en-US" dirty="0"/>
                    </a:p>
                    <a:p>
                      <a:pPr marL="285750" indent="-285750">
                        <a:buFont typeface="Arial" panose="020B0604020202020204" pitchFamily="34" charset="0"/>
                        <a:buChar char="•"/>
                      </a:pPr>
                      <a:r>
                        <a:rPr lang="en-US" dirty="0" err="1"/>
                        <a:t>MiLearn</a:t>
                      </a:r>
                      <a:endParaRPr lang="en-US" dirty="0"/>
                    </a:p>
                    <a:p>
                      <a:pPr marL="285750" indent="-285750">
                        <a:buFont typeface="Arial" panose="020B0604020202020204" pitchFamily="34" charset="0"/>
                        <a:buChar char="•"/>
                      </a:pPr>
                      <a:r>
                        <a:rPr lang="en-US" dirty="0"/>
                        <a:t>M-STEP Loading</a:t>
                      </a:r>
                    </a:p>
                    <a:p>
                      <a:pPr marL="285750" indent="-285750">
                        <a:buFont typeface="Arial" panose="020B0604020202020204" pitchFamily="34" charset="0"/>
                        <a:buChar char="•"/>
                      </a:pPr>
                      <a:r>
                        <a:rPr lang="en-US" dirty="0"/>
                        <a:t>NWEA Assessment Load</a:t>
                      </a:r>
                    </a:p>
                    <a:p>
                      <a:pPr marL="285750" indent="-285750">
                        <a:buFont typeface="Arial" panose="020B0604020202020204" pitchFamily="34" charset="0"/>
                        <a:buChar char="•"/>
                      </a:pPr>
                      <a:r>
                        <a:rPr lang="en-US" dirty="0"/>
                        <a:t>SAS EVAAS</a:t>
                      </a:r>
                    </a:p>
                    <a:p>
                      <a:pPr marL="285750" indent="-285750">
                        <a:buFont typeface="Arial" panose="020B0604020202020204" pitchFamily="34" charset="0"/>
                        <a:buChar char="•"/>
                      </a:pPr>
                      <a:r>
                        <a:rPr lang="en-US" dirty="0"/>
                        <a:t>UIC Lookup</a:t>
                      </a:r>
                    </a:p>
                  </a:txBody>
                  <a:tcPr/>
                </a:tc>
                <a:extLst>
                  <a:ext uri="{0D108BD9-81ED-4DB2-BD59-A6C34878D82A}">
                    <a16:rowId xmlns:a16="http://schemas.microsoft.com/office/drawing/2014/main" val="2967865744"/>
                  </a:ext>
                </a:extLst>
              </a:tr>
              <a:tr h="1047025">
                <a:tc>
                  <a:txBody>
                    <a:bodyPr/>
                    <a:lstStyle/>
                    <a:p>
                      <a:r>
                        <a:rPr lang="en-US"/>
                        <a:t>Medium</a:t>
                      </a:r>
                    </a:p>
                  </a:txBody>
                  <a:tcPr/>
                </a:tc>
                <a:tc>
                  <a:txBody>
                    <a:bodyPr/>
                    <a:lstStyle/>
                    <a:p>
                      <a:pPr marL="285750" indent="-285750">
                        <a:buFont typeface="Arial" panose="020B0604020202020204" pitchFamily="34" charset="0"/>
                        <a:buChar char="•"/>
                      </a:pPr>
                      <a:r>
                        <a:rPr lang="en-US" dirty="0">
                          <a:highlight>
                            <a:srgbClr val="FFFF00"/>
                          </a:highlight>
                        </a:rPr>
                        <a:t>Imagine Learning</a:t>
                      </a:r>
                    </a:p>
                    <a:p>
                      <a:pPr marL="285750" indent="-285750">
                        <a:buFont typeface="Arial" panose="020B0604020202020204" pitchFamily="34" charset="0"/>
                        <a:buChar char="•"/>
                      </a:pPr>
                      <a:r>
                        <a:rPr lang="en-US" dirty="0" err="1"/>
                        <a:t>Edgenuity</a:t>
                      </a:r>
                      <a:endParaRPr lang="en-US" dirty="0"/>
                    </a:p>
                    <a:p>
                      <a:pPr marL="285750" lvl="0" indent="-285750">
                        <a:buFont typeface="Arial" panose="020B0604020202020204" pitchFamily="34" charset="0"/>
                        <a:buChar char="•"/>
                      </a:pPr>
                      <a:r>
                        <a:rPr lang="en-US" dirty="0" err="1"/>
                        <a:t>ELLevation</a:t>
                      </a:r>
                      <a:endParaRPr lang="en-US" dirty="0"/>
                    </a:p>
                  </a:txBody>
                  <a:tcPr/>
                </a:tc>
                <a:tc>
                  <a:txBody>
                    <a:bodyPr/>
                    <a:lstStyle/>
                    <a:p>
                      <a:pPr marL="285750" indent="-285750">
                        <a:buFont typeface="Arial" panose="020B0604020202020204" pitchFamily="34" charset="0"/>
                        <a:buChar char="•"/>
                      </a:pPr>
                      <a:r>
                        <a:rPr lang="en-US" dirty="0" err="1"/>
                        <a:t>Acadience</a:t>
                      </a:r>
                      <a:r>
                        <a:rPr lang="en-US" dirty="0"/>
                        <a:t> CSV Import</a:t>
                      </a:r>
                    </a:p>
                    <a:p>
                      <a:pPr marL="285750" indent="-285750">
                        <a:buFont typeface="Arial" panose="020B0604020202020204" pitchFamily="34" charset="0"/>
                        <a:buChar char="•"/>
                      </a:pPr>
                      <a:r>
                        <a:rPr lang="en-US" dirty="0">
                          <a:highlight>
                            <a:srgbClr val="FFFF00"/>
                          </a:highlight>
                        </a:rPr>
                        <a:t>Curriculum Associates – </a:t>
                      </a:r>
                      <a:r>
                        <a:rPr lang="en-US" dirty="0" err="1">
                          <a:highlight>
                            <a:srgbClr val="FFFF00"/>
                          </a:highlight>
                        </a:rPr>
                        <a:t>iReady</a:t>
                      </a:r>
                      <a:endParaRPr lang="en-US" dirty="0">
                        <a:highlight>
                          <a:srgbClr val="FFFF00"/>
                        </a:highlight>
                      </a:endParaRPr>
                    </a:p>
                    <a:p>
                      <a:pPr marL="285750" lvl="0" indent="-285750">
                        <a:buFont typeface="Arial" panose="020B0604020202020204" pitchFamily="34" charset="0"/>
                        <a:buChar char="•"/>
                      </a:pPr>
                      <a:r>
                        <a:rPr lang="en-US" dirty="0" err="1">
                          <a:highlight>
                            <a:srgbClr val="FFFF00"/>
                          </a:highlight>
                        </a:rPr>
                        <a:t>CrisisGo</a:t>
                      </a:r>
                      <a:endParaRPr lang="en-US" dirty="0">
                        <a:highlight>
                          <a:srgbClr val="FFFF00"/>
                        </a:highlight>
                      </a:endParaRP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Acadience</a:t>
                      </a:r>
                      <a:r>
                        <a:rPr lang="en-US" dirty="0"/>
                        <a:t> Rostering</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highlight>
                            <a:srgbClr val="FFFF00"/>
                          </a:highlight>
                        </a:rPr>
                        <a:t>HMH Think Central</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BrightArrow Alert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Discovery Education</a:t>
                      </a:r>
                    </a:p>
                    <a:p>
                      <a:pPr marL="285750" indent="-285750">
                        <a:buFont typeface="Arial" panose="020B0604020202020204" pitchFamily="34" charset="0"/>
                        <a:buChar char="•"/>
                      </a:pPr>
                      <a:endParaRPr lang="en-US"/>
                    </a:p>
                  </a:txBody>
                  <a:tcPr/>
                </a:tc>
                <a:extLst>
                  <a:ext uri="{0D108BD9-81ED-4DB2-BD59-A6C34878D82A}">
                    <a16:rowId xmlns:a16="http://schemas.microsoft.com/office/drawing/2014/main" val="934498756"/>
                  </a:ext>
                </a:extLst>
              </a:tr>
              <a:tr h="2042067">
                <a:tc>
                  <a:txBody>
                    <a:bodyPr/>
                    <a:lstStyle/>
                    <a:p>
                      <a:r>
                        <a:rPr lang="en-US"/>
                        <a:t>Low</a:t>
                      </a:r>
                    </a:p>
                  </a:txBody>
                  <a:tcPr/>
                </a:tc>
                <a:tc>
                  <a:txBody>
                    <a:bodyPr/>
                    <a:lstStyle/>
                    <a:p>
                      <a:pPr marL="285750" lvl="0" indent="-285750">
                        <a:buFont typeface="Arial" panose="020B0604020202020204" pitchFamily="34" charset="0"/>
                        <a:buChar char="•"/>
                      </a:pPr>
                      <a:r>
                        <a:rPr lang="en-US"/>
                        <a:t>BrainPop</a:t>
                      </a:r>
                    </a:p>
                    <a:p>
                      <a:pPr marL="285750" lvl="0" indent="-285750">
                        <a:buFont typeface="Arial" panose="020B0604020202020204" pitchFamily="34" charset="0"/>
                        <a:buChar char="•"/>
                      </a:pPr>
                      <a:r>
                        <a:rPr lang="en-US"/>
                        <a:t>iStation</a:t>
                      </a:r>
                    </a:p>
                    <a:p>
                      <a:pPr marL="285750" indent="-285750">
                        <a:buFont typeface="Arial" panose="020B0604020202020204" pitchFamily="34" charset="0"/>
                        <a:buChar char="•"/>
                      </a:pPr>
                      <a:r>
                        <a:rPr lang="en-US"/>
                        <a:t>LeaRn</a:t>
                      </a:r>
                    </a:p>
                  </a:txBody>
                  <a:tcPr/>
                </a:tc>
                <a:tc>
                  <a:txBody>
                    <a:bodyPr/>
                    <a:lstStyle/>
                    <a:p>
                      <a:pPr marL="285750" indent="-285750">
                        <a:buFont typeface="Arial" panose="020B0604020202020204" pitchFamily="34" charset="0"/>
                        <a:buChar char="•"/>
                      </a:pPr>
                      <a:r>
                        <a:rPr lang="en-US" err="1"/>
                        <a:t>CatchOn</a:t>
                      </a:r>
                      <a:endParaRPr lang="en-US"/>
                    </a:p>
                    <a:p>
                      <a:pPr marL="285750" indent="-285750">
                        <a:buFont typeface="Arial" panose="020B0604020202020204" pitchFamily="34" charset="0"/>
                        <a:buChar char="•"/>
                      </a:pPr>
                      <a:r>
                        <a:rPr lang="en-US"/>
                        <a:t>Kickstand</a:t>
                      </a:r>
                    </a:p>
                  </a:txBody>
                  <a:tcPr/>
                </a:tc>
                <a:tc>
                  <a:txBody>
                    <a:bodyPr/>
                    <a:lstStyle/>
                    <a:p>
                      <a:pPr marL="285750" indent="-285750">
                        <a:buFont typeface="Arial" panose="020B0604020202020204" pitchFamily="34" charset="0"/>
                        <a:buChar char="•"/>
                      </a:pPr>
                      <a:r>
                        <a:rPr lang="en-US"/>
                        <a:t>Symbaloo</a:t>
                      </a:r>
                      <a:endParaRPr lang="en-US" err="1"/>
                    </a:p>
                  </a:txBody>
                  <a:tcPr/>
                </a:tc>
                <a:tc>
                  <a:txBody>
                    <a:bodyPr/>
                    <a:lstStyle/>
                    <a:p>
                      <a:pPr marL="285750" indent="-285750">
                        <a:buFont typeface="Arial" panose="020B0604020202020204" pitchFamily="34" charset="0"/>
                        <a:buChar char="•"/>
                      </a:pPr>
                      <a:r>
                        <a:rPr lang="en-US" dirty="0"/>
                        <a:t>USA Scheduler</a:t>
                      </a:r>
                    </a:p>
                  </a:txBody>
                  <a:tcPr/>
                </a:tc>
                <a:extLst>
                  <a:ext uri="{0D108BD9-81ED-4DB2-BD59-A6C34878D82A}">
                    <a16:rowId xmlns:a16="http://schemas.microsoft.com/office/drawing/2014/main" val="843217707"/>
                  </a:ext>
                </a:extLst>
              </a:tr>
            </a:tbl>
          </a:graphicData>
        </a:graphic>
      </p:graphicFrame>
    </p:spTree>
    <p:extLst>
      <p:ext uri="{BB962C8B-B14F-4D97-AF65-F5344CB8AC3E}">
        <p14:creationId xmlns:p14="http://schemas.microsoft.com/office/powerpoint/2010/main" val="543626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44056-0C45-4F82-AFFE-9EF567A931E7}"/>
              </a:ext>
            </a:extLst>
          </p:cNvPr>
          <p:cNvSpPr>
            <a:spLocks noGrp="1"/>
          </p:cNvSpPr>
          <p:nvPr>
            <p:ph type="title"/>
          </p:nvPr>
        </p:nvSpPr>
        <p:spPr>
          <a:xfrm>
            <a:off x="4171950" y="2105194"/>
            <a:ext cx="3742945" cy="1569471"/>
          </a:xfrm>
          <a:ln w="25400">
            <a:noFill/>
          </a:ln>
        </p:spPr>
        <p:txBody>
          <a:bodyPr>
            <a:normAutofit/>
          </a:bodyPr>
          <a:lstStyle/>
          <a:p>
            <a:pPr algn="ctr"/>
            <a:r>
              <a:rPr lang="en-US" sz="4000" b="1" dirty="0">
                <a:solidFill>
                  <a:srgbClr val="FFFFFF"/>
                </a:solidFill>
              </a:rPr>
              <a:t>Integration </a:t>
            </a:r>
            <a:br>
              <a:rPr lang="en-US" sz="4000" b="1" dirty="0">
                <a:solidFill>
                  <a:srgbClr val="FFFFFF"/>
                </a:solidFill>
              </a:rPr>
            </a:br>
            <a:r>
              <a:rPr lang="en-US" sz="4000" b="1" dirty="0">
                <a:solidFill>
                  <a:srgbClr val="FFFFFF"/>
                </a:solidFill>
              </a:rPr>
              <a:t>FALL PREVIEW</a:t>
            </a:r>
          </a:p>
        </p:txBody>
      </p:sp>
      <p:pic>
        <p:nvPicPr>
          <p:cNvPr id="11" name="Picture 10">
            <a:extLst>
              <a:ext uri="{FF2B5EF4-FFF2-40B4-BE49-F238E27FC236}">
                <a16:creationId xmlns:a16="http://schemas.microsoft.com/office/drawing/2014/main" id="{380F6BAF-26A9-1B46-92AE-75E0C2CECF0E}"/>
              </a:ext>
            </a:extLst>
          </p:cNvPr>
          <p:cNvPicPr>
            <a:picLocks noChangeAspect="1"/>
          </p:cNvPicPr>
          <p:nvPr/>
        </p:nvPicPr>
        <p:blipFill>
          <a:blip r:embed="rId2"/>
          <a:stretch>
            <a:fillRect/>
          </a:stretch>
        </p:blipFill>
        <p:spPr>
          <a:xfrm>
            <a:off x="7522897" y="485260"/>
            <a:ext cx="3175000" cy="1028700"/>
          </a:xfrm>
          <a:prstGeom prst="rect">
            <a:avLst/>
          </a:prstGeom>
        </p:spPr>
      </p:pic>
      <p:pic>
        <p:nvPicPr>
          <p:cNvPr id="20" name="Picture 19">
            <a:extLst>
              <a:ext uri="{FF2B5EF4-FFF2-40B4-BE49-F238E27FC236}">
                <a16:creationId xmlns:a16="http://schemas.microsoft.com/office/drawing/2014/main" id="{88CE7427-DE2D-1740-9A47-82CFDC17D5F4}"/>
              </a:ext>
            </a:extLst>
          </p:cNvPr>
          <p:cNvPicPr>
            <a:picLocks noChangeAspect="1"/>
          </p:cNvPicPr>
          <p:nvPr/>
        </p:nvPicPr>
        <p:blipFill>
          <a:blip r:embed="rId3"/>
          <a:stretch>
            <a:fillRect/>
          </a:stretch>
        </p:blipFill>
        <p:spPr>
          <a:xfrm>
            <a:off x="467009" y="2366382"/>
            <a:ext cx="2943229" cy="434425"/>
          </a:xfrm>
          <a:prstGeom prst="rect">
            <a:avLst/>
          </a:prstGeom>
        </p:spPr>
      </p:pic>
      <p:pic>
        <p:nvPicPr>
          <p:cNvPr id="22" name="Picture 21">
            <a:extLst>
              <a:ext uri="{FF2B5EF4-FFF2-40B4-BE49-F238E27FC236}">
                <a16:creationId xmlns:a16="http://schemas.microsoft.com/office/drawing/2014/main" id="{416CC163-AF01-604A-A01D-53E76FD934C1}"/>
              </a:ext>
            </a:extLst>
          </p:cNvPr>
          <p:cNvPicPr>
            <a:picLocks noChangeAspect="1"/>
          </p:cNvPicPr>
          <p:nvPr/>
        </p:nvPicPr>
        <p:blipFill>
          <a:blip r:embed="rId4"/>
          <a:stretch>
            <a:fillRect/>
          </a:stretch>
        </p:blipFill>
        <p:spPr>
          <a:xfrm>
            <a:off x="534043" y="469350"/>
            <a:ext cx="4826945" cy="434425"/>
          </a:xfrm>
          <a:prstGeom prst="rect">
            <a:avLst/>
          </a:prstGeom>
        </p:spPr>
      </p:pic>
      <p:pic>
        <p:nvPicPr>
          <p:cNvPr id="25" name="Graphic 24">
            <a:extLst>
              <a:ext uri="{FF2B5EF4-FFF2-40B4-BE49-F238E27FC236}">
                <a16:creationId xmlns:a16="http://schemas.microsoft.com/office/drawing/2014/main" id="{8C8A05DE-0AFF-D64C-8898-142885F2DB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54873" y="913894"/>
            <a:ext cx="1892300" cy="660400"/>
          </a:xfrm>
          <a:prstGeom prst="rect">
            <a:avLst/>
          </a:prstGeom>
        </p:spPr>
      </p:pic>
      <p:pic>
        <p:nvPicPr>
          <p:cNvPr id="29" name="Picture 28">
            <a:extLst>
              <a:ext uri="{FF2B5EF4-FFF2-40B4-BE49-F238E27FC236}">
                <a16:creationId xmlns:a16="http://schemas.microsoft.com/office/drawing/2014/main" id="{E0F68B89-FD49-AD44-952A-AB35400C723D}"/>
              </a:ext>
            </a:extLst>
          </p:cNvPr>
          <p:cNvPicPr>
            <a:picLocks noChangeAspect="1"/>
          </p:cNvPicPr>
          <p:nvPr/>
        </p:nvPicPr>
        <p:blipFill>
          <a:blip r:embed="rId7"/>
          <a:stretch>
            <a:fillRect/>
          </a:stretch>
        </p:blipFill>
        <p:spPr>
          <a:xfrm>
            <a:off x="5354450" y="5181600"/>
            <a:ext cx="1968500" cy="927100"/>
          </a:xfrm>
          <a:prstGeom prst="rect">
            <a:avLst/>
          </a:prstGeom>
        </p:spPr>
      </p:pic>
      <p:pic>
        <p:nvPicPr>
          <p:cNvPr id="31" name="Picture 30">
            <a:extLst>
              <a:ext uri="{FF2B5EF4-FFF2-40B4-BE49-F238E27FC236}">
                <a16:creationId xmlns:a16="http://schemas.microsoft.com/office/drawing/2014/main" id="{03147CA1-4F40-584B-94E2-80ADEBAEEA56}"/>
              </a:ext>
            </a:extLst>
          </p:cNvPr>
          <p:cNvPicPr>
            <a:picLocks noChangeAspect="1"/>
          </p:cNvPicPr>
          <p:nvPr/>
        </p:nvPicPr>
        <p:blipFill>
          <a:blip r:embed="rId8"/>
          <a:stretch>
            <a:fillRect/>
          </a:stretch>
        </p:blipFill>
        <p:spPr>
          <a:xfrm>
            <a:off x="8910224" y="2620382"/>
            <a:ext cx="2150810" cy="920988"/>
          </a:xfrm>
          <a:prstGeom prst="rect">
            <a:avLst/>
          </a:prstGeom>
        </p:spPr>
      </p:pic>
      <p:pic>
        <p:nvPicPr>
          <p:cNvPr id="33" name="Picture 32">
            <a:extLst>
              <a:ext uri="{FF2B5EF4-FFF2-40B4-BE49-F238E27FC236}">
                <a16:creationId xmlns:a16="http://schemas.microsoft.com/office/drawing/2014/main" id="{77D75662-AF40-5142-8531-C0A88580D5F2}"/>
              </a:ext>
            </a:extLst>
          </p:cNvPr>
          <p:cNvPicPr>
            <a:picLocks noChangeAspect="1"/>
          </p:cNvPicPr>
          <p:nvPr/>
        </p:nvPicPr>
        <p:blipFill>
          <a:blip r:embed="rId9"/>
          <a:stretch>
            <a:fillRect/>
          </a:stretch>
        </p:blipFill>
        <p:spPr>
          <a:xfrm>
            <a:off x="2947515" y="4104193"/>
            <a:ext cx="2086216" cy="474140"/>
          </a:xfrm>
          <a:prstGeom prst="rect">
            <a:avLst/>
          </a:prstGeom>
        </p:spPr>
      </p:pic>
      <p:pic>
        <p:nvPicPr>
          <p:cNvPr id="35" name="Picture 34">
            <a:extLst>
              <a:ext uri="{FF2B5EF4-FFF2-40B4-BE49-F238E27FC236}">
                <a16:creationId xmlns:a16="http://schemas.microsoft.com/office/drawing/2014/main" id="{BCA07310-C387-9E4E-979E-2B039A67CA05}"/>
              </a:ext>
            </a:extLst>
          </p:cNvPr>
          <p:cNvPicPr>
            <a:picLocks noChangeAspect="1"/>
          </p:cNvPicPr>
          <p:nvPr/>
        </p:nvPicPr>
        <p:blipFill>
          <a:blip r:embed="rId10"/>
          <a:stretch>
            <a:fillRect/>
          </a:stretch>
        </p:blipFill>
        <p:spPr>
          <a:xfrm>
            <a:off x="982267" y="5145258"/>
            <a:ext cx="3189683" cy="511323"/>
          </a:xfrm>
          <a:prstGeom prst="rect">
            <a:avLst/>
          </a:prstGeom>
        </p:spPr>
      </p:pic>
      <p:pic>
        <p:nvPicPr>
          <p:cNvPr id="37" name="Picture 36">
            <a:extLst>
              <a:ext uri="{FF2B5EF4-FFF2-40B4-BE49-F238E27FC236}">
                <a16:creationId xmlns:a16="http://schemas.microsoft.com/office/drawing/2014/main" id="{D92F698C-CE04-3249-9C5C-F0411210E4AA}"/>
              </a:ext>
            </a:extLst>
          </p:cNvPr>
          <p:cNvPicPr>
            <a:picLocks noChangeAspect="1"/>
          </p:cNvPicPr>
          <p:nvPr/>
        </p:nvPicPr>
        <p:blipFill>
          <a:blip r:embed="rId11"/>
          <a:stretch>
            <a:fillRect/>
          </a:stretch>
        </p:blipFill>
        <p:spPr>
          <a:xfrm>
            <a:off x="7646746" y="4048655"/>
            <a:ext cx="1917700" cy="825500"/>
          </a:xfrm>
          <a:prstGeom prst="rect">
            <a:avLst/>
          </a:prstGeom>
        </p:spPr>
      </p:pic>
      <p:sp>
        <p:nvSpPr>
          <p:cNvPr id="38" name="Oval 37">
            <a:extLst>
              <a:ext uri="{FF2B5EF4-FFF2-40B4-BE49-F238E27FC236}">
                <a16:creationId xmlns:a16="http://schemas.microsoft.com/office/drawing/2014/main" id="{4FC7F9E1-1A9F-E84D-A515-517299F7D9F1}"/>
              </a:ext>
            </a:extLst>
          </p:cNvPr>
          <p:cNvSpPr/>
          <p:nvPr/>
        </p:nvSpPr>
        <p:spPr>
          <a:xfrm>
            <a:off x="3748785" y="1904495"/>
            <a:ext cx="4738274" cy="2030362"/>
          </a:xfrm>
          <a:prstGeom prst="ellipse">
            <a:avLst/>
          </a:prstGeom>
          <a:noFill/>
          <a:ln w="793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7578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a:t>Actionable Data Update</a:t>
            </a:r>
          </a:p>
        </p:txBody>
      </p:sp>
      <p:sp>
        <p:nvSpPr>
          <p:cNvPr id="4" name="Text Placeholder 3">
            <a:extLst>
              <a:ext uri="{FF2B5EF4-FFF2-40B4-BE49-F238E27FC236}">
                <a16:creationId xmlns:a16="http://schemas.microsoft.com/office/drawing/2014/main" id="{480F82E7-AC3F-174B-98DE-71066ABDDA34}"/>
              </a:ext>
            </a:extLst>
          </p:cNvPr>
          <p:cNvSpPr>
            <a:spLocks noGrp="1"/>
          </p:cNvSpPr>
          <p:nvPr>
            <p:ph type="body" idx="1"/>
          </p:nvPr>
        </p:nvSpPr>
        <p:spPr/>
        <p:txBody>
          <a:bodyPr/>
          <a:lstStyle/>
          <a:p>
            <a:r>
              <a:rPr lang="en-US" dirty="0">
                <a:solidFill>
                  <a:schemeClr val="bg2">
                    <a:lumMod val="20000"/>
                    <a:lumOff val="80000"/>
                  </a:schemeClr>
                </a:solidFill>
              </a:rPr>
              <a:t>Dave Cairy, Michigan Collaboration Hub (</a:t>
            </a:r>
            <a:r>
              <a:rPr lang="en-US" dirty="0" err="1">
                <a:solidFill>
                  <a:schemeClr val="bg2">
                    <a:lumMod val="20000"/>
                    <a:lumOff val="80000"/>
                  </a:schemeClr>
                </a:solidFill>
              </a:rPr>
              <a:t>MiCH</a:t>
            </a:r>
            <a:r>
              <a:rPr lang="en-US" dirty="0">
                <a:solidFill>
                  <a:schemeClr val="bg2">
                    <a:lumMod val="20000"/>
                    <a:lumOff val="80000"/>
                  </a:schemeClr>
                </a:solidFill>
              </a:rPr>
              <a:t>)</a:t>
            </a:r>
          </a:p>
        </p:txBody>
      </p:sp>
      <p:pic>
        <p:nvPicPr>
          <p:cNvPr id="5" name="Picture 4">
            <a:extLst>
              <a:ext uri="{FF2B5EF4-FFF2-40B4-BE49-F238E27FC236}">
                <a16:creationId xmlns:a16="http://schemas.microsoft.com/office/drawing/2014/main" id="{A3844FF1-FB67-44C9-8223-4062014B6AD5}"/>
              </a:ext>
            </a:extLst>
          </p:cNvPr>
          <p:cNvPicPr>
            <a:picLocks noChangeAspect="1"/>
          </p:cNvPicPr>
          <p:nvPr/>
        </p:nvPicPr>
        <p:blipFill>
          <a:blip r:embed="rId3"/>
          <a:stretch>
            <a:fillRect/>
          </a:stretch>
        </p:blipFill>
        <p:spPr>
          <a:xfrm>
            <a:off x="232285" y="383209"/>
            <a:ext cx="3348354" cy="1035785"/>
          </a:xfrm>
          <a:prstGeom prst="rect">
            <a:avLst/>
          </a:prstGeom>
        </p:spPr>
      </p:pic>
      <p:pic>
        <p:nvPicPr>
          <p:cNvPr id="8" name="Picture 7" descr="A close up of a sign&#10;&#10;Description automatically generated">
            <a:extLst>
              <a:ext uri="{FF2B5EF4-FFF2-40B4-BE49-F238E27FC236}">
                <a16:creationId xmlns:a16="http://schemas.microsoft.com/office/drawing/2014/main" id="{32EE82C2-E673-48C7-B000-429DF0D818F2}"/>
              </a:ext>
            </a:extLst>
          </p:cNvPr>
          <p:cNvPicPr>
            <a:picLocks noChangeAspect="1"/>
          </p:cNvPicPr>
          <p:nvPr/>
        </p:nvPicPr>
        <p:blipFill>
          <a:blip r:embed="rId4"/>
          <a:stretch>
            <a:fillRect/>
          </a:stretch>
        </p:blipFill>
        <p:spPr>
          <a:xfrm>
            <a:off x="6269409" y="5183625"/>
            <a:ext cx="5260909" cy="1013921"/>
          </a:xfrm>
          <a:prstGeom prst="rect">
            <a:avLst/>
          </a:prstGeom>
        </p:spPr>
      </p:pic>
      <p:pic>
        <p:nvPicPr>
          <p:cNvPr id="10" name="Picture 9" descr="A close up of a sign&#10;&#10;Description automatically generated">
            <a:extLst>
              <a:ext uri="{FF2B5EF4-FFF2-40B4-BE49-F238E27FC236}">
                <a16:creationId xmlns:a16="http://schemas.microsoft.com/office/drawing/2014/main" id="{F15C4E5F-4E31-47DA-8DD8-0C24BF436D2B}"/>
              </a:ext>
            </a:extLst>
          </p:cNvPr>
          <p:cNvPicPr>
            <a:picLocks noChangeAspect="1"/>
          </p:cNvPicPr>
          <p:nvPr/>
        </p:nvPicPr>
        <p:blipFill>
          <a:blip r:embed="rId5"/>
          <a:stretch>
            <a:fillRect/>
          </a:stretch>
        </p:blipFill>
        <p:spPr>
          <a:xfrm>
            <a:off x="2752436" y="1589904"/>
            <a:ext cx="2371846" cy="1185923"/>
          </a:xfrm>
          <a:prstGeom prst="rect">
            <a:avLst/>
          </a:prstGeom>
        </p:spPr>
      </p:pic>
      <p:pic>
        <p:nvPicPr>
          <p:cNvPr id="12" name="Picture 11">
            <a:extLst>
              <a:ext uri="{FF2B5EF4-FFF2-40B4-BE49-F238E27FC236}">
                <a16:creationId xmlns:a16="http://schemas.microsoft.com/office/drawing/2014/main" id="{56AF9D5D-AC55-4FBF-884F-95ED67E49A8E}"/>
              </a:ext>
            </a:extLst>
          </p:cNvPr>
          <p:cNvPicPr>
            <a:picLocks noChangeAspect="1"/>
          </p:cNvPicPr>
          <p:nvPr/>
        </p:nvPicPr>
        <p:blipFill>
          <a:blip r:embed="rId6">
            <a:alphaModFix/>
          </a:blip>
          <a:stretch>
            <a:fillRect/>
          </a:stretch>
        </p:blipFill>
        <p:spPr>
          <a:xfrm>
            <a:off x="6738877" y="1595232"/>
            <a:ext cx="2371846" cy="1185923"/>
          </a:xfrm>
          <a:prstGeom prst="rect">
            <a:avLst/>
          </a:prstGeom>
        </p:spPr>
      </p:pic>
      <p:pic>
        <p:nvPicPr>
          <p:cNvPr id="14" name="Picture 13" descr="A picture containing clipart, object&#10;&#10;Description automatically generated">
            <a:extLst>
              <a:ext uri="{FF2B5EF4-FFF2-40B4-BE49-F238E27FC236}">
                <a16:creationId xmlns:a16="http://schemas.microsoft.com/office/drawing/2014/main" id="{B8851C05-CFFE-458B-AD17-B73B7E4EA268}"/>
              </a:ext>
            </a:extLst>
          </p:cNvPr>
          <p:cNvPicPr>
            <a:picLocks noChangeAspect="1"/>
          </p:cNvPicPr>
          <p:nvPr/>
        </p:nvPicPr>
        <p:blipFill>
          <a:blip r:embed="rId7"/>
          <a:stretch>
            <a:fillRect/>
          </a:stretch>
        </p:blipFill>
        <p:spPr>
          <a:xfrm>
            <a:off x="8611362" y="259644"/>
            <a:ext cx="3186635" cy="1136276"/>
          </a:xfrm>
          <a:prstGeom prst="rect">
            <a:avLst/>
          </a:prstGeom>
        </p:spPr>
      </p:pic>
      <p:pic>
        <p:nvPicPr>
          <p:cNvPr id="16" name="Picture 15" descr="A close up of a sign&#10;&#10;Description automatically generated">
            <a:extLst>
              <a:ext uri="{FF2B5EF4-FFF2-40B4-BE49-F238E27FC236}">
                <a16:creationId xmlns:a16="http://schemas.microsoft.com/office/drawing/2014/main" id="{48BC9924-3AA8-4E39-A6B2-FF1715433E79}"/>
              </a:ext>
            </a:extLst>
          </p:cNvPr>
          <p:cNvPicPr>
            <a:picLocks noChangeAspect="1"/>
          </p:cNvPicPr>
          <p:nvPr/>
        </p:nvPicPr>
        <p:blipFill>
          <a:blip r:embed="rId8"/>
          <a:stretch>
            <a:fillRect/>
          </a:stretch>
        </p:blipFill>
        <p:spPr>
          <a:xfrm>
            <a:off x="4267200" y="380922"/>
            <a:ext cx="3657600" cy="1038072"/>
          </a:xfrm>
          <a:prstGeom prst="rect">
            <a:avLst/>
          </a:prstGeom>
        </p:spPr>
      </p:pic>
    </p:spTree>
    <p:extLst>
      <p:ext uri="{BB962C8B-B14F-4D97-AF65-F5344CB8AC3E}">
        <p14:creationId xmlns:p14="http://schemas.microsoft.com/office/powerpoint/2010/main" val="1232647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33D73-8B0B-493F-8E6E-2173E0815A73}"/>
              </a:ext>
            </a:extLst>
          </p:cNvPr>
          <p:cNvSpPr>
            <a:spLocks noGrp="1"/>
          </p:cNvSpPr>
          <p:nvPr>
            <p:ph type="title"/>
          </p:nvPr>
        </p:nvSpPr>
        <p:spPr>
          <a:xfrm>
            <a:off x="684212" y="4487332"/>
            <a:ext cx="8534400" cy="1507067"/>
          </a:xfrm>
        </p:spPr>
        <p:txBody>
          <a:bodyPr>
            <a:normAutofit/>
          </a:bodyPr>
          <a:lstStyle/>
          <a:p>
            <a:r>
              <a:rPr lang="en-US"/>
              <a:t>Miread is going live this summer</a:t>
            </a:r>
          </a:p>
        </p:txBody>
      </p:sp>
      <p:pic>
        <p:nvPicPr>
          <p:cNvPr id="7" name="Picture 6" descr="A picture containing clipart, object&#10;&#10;Description automatically generated">
            <a:extLst>
              <a:ext uri="{FF2B5EF4-FFF2-40B4-BE49-F238E27FC236}">
                <a16:creationId xmlns:a16="http://schemas.microsoft.com/office/drawing/2014/main" id="{6BEC6A87-379B-4064-A9C3-0112E71B2466}"/>
              </a:ext>
            </a:extLst>
          </p:cNvPr>
          <p:cNvPicPr>
            <a:picLocks noChangeAspect="1"/>
          </p:cNvPicPr>
          <p:nvPr/>
        </p:nvPicPr>
        <p:blipFill>
          <a:blip r:embed="rId2"/>
          <a:stretch>
            <a:fillRect/>
          </a:stretch>
        </p:blipFill>
        <p:spPr>
          <a:xfrm>
            <a:off x="791239" y="1573363"/>
            <a:ext cx="5304759" cy="1896451"/>
          </a:xfrm>
          <a:prstGeom prst="rect">
            <a:avLst/>
          </a:prstGeom>
          <a:effectLst>
            <a:innerShdw blurRad="57150" dist="38100" dir="14460000">
              <a:prstClr val="black">
                <a:alpha val="70000"/>
              </a:prstClr>
            </a:innerShdw>
          </a:effectLst>
        </p:spPr>
      </p:pic>
      <p:sp>
        <p:nvSpPr>
          <p:cNvPr id="3" name="Content Placeholder 2">
            <a:extLst>
              <a:ext uri="{FF2B5EF4-FFF2-40B4-BE49-F238E27FC236}">
                <a16:creationId xmlns:a16="http://schemas.microsoft.com/office/drawing/2014/main" id="{28BA6292-FC82-472A-A910-B35FE9EE4D35}"/>
              </a:ext>
            </a:extLst>
          </p:cNvPr>
          <p:cNvSpPr>
            <a:spLocks noGrp="1"/>
          </p:cNvSpPr>
          <p:nvPr>
            <p:ph idx="1"/>
          </p:nvPr>
        </p:nvSpPr>
        <p:spPr>
          <a:xfrm>
            <a:off x="6499654" y="733647"/>
            <a:ext cx="4419171" cy="3575884"/>
          </a:xfrm>
        </p:spPr>
        <p:txBody>
          <a:bodyPr>
            <a:normAutofit/>
          </a:bodyPr>
          <a:lstStyle/>
          <a:p>
            <a:r>
              <a:rPr lang="en-US">
                <a:hlinkClick r:id="rId3"/>
              </a:rPr>
              <a:t>Brochure</a:t>
            </a:r>
            <a:endParaRPr lang="en-US"/>
          </a:p>
          <a:p>
            <a:r>
              <a:rPr lang="en-US">
                <a:hlinkClick r:id="rId4"/>
              </a:rPr>
              <a:t>Flyer</a:t>
            </a:r>
            <a:endParaRPr lang="en-US"/>
          </a:p>
          <a:p>
            <a:r>
              <a:rPr lang="en-US">
                <a:hlinkClick r:id="rId5"/>
              </a:rPr>
              <a:t>Technical Prep Doc</a:t>
            </a:r>
            <a:endParaRPr lang="en-US"/>
          </a:p>
          <a:p>
            <a:r>
              <a:rPr lang="en-US">
                <a:hlinkClick r:id="rId6"/>
              </a:rPr>
              <a:t>Registration Form</a:t>
            </a:r>
            <a:endParaRPr lang="en-US"/>
          </a:p>
          <a:p>
            <a:pPr marL="0" indent="0">
              <a:buNone/>
            </a:pPr>
            <a:endParaRPr lang="en-US"/>
          </a:p>
        </p:txBody>
      </p:sp>
    </p:spTree>
    <p:extLst>
      <p:ext uri="{BB962C8B-B14F-4D97-AF65-F5344CB8AC3E}">
        <p14:creationId xmlns:p14="http://schemas.microsoft.com/office/powerpoint/2010/main" val="3922750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EFE90-C2AF-4891-8E79-F511FF5663DD}"/>
              </a:ext>
            </a:extLst>
          </p:cNvPr>
          <p:cNvSpPr>
            <a:spLocks noGrp="1"/>
          </p:cNvSpPr>
          <p:nvPr>
            <p:ph type="title"/>
          </p:nvPr>
        </p:nvSpPr>
        <p:spPr>
          <a:xfrm>
            <a:off x="684212" y="4763557"/>
            <a:ext cx="8534400" cy="1507067"/>
          </a:xfrm>
        </p:spPr>
        <p:txBody>
          <a:bodyPr/>
          <a:lstStyle/>
          <a:p>
            <a:r>
              <a:rPr lang="en-US"/>
              <a:t>Timeline for 2019-2020</a:t>
            </a:r>
          </a:p>
        </p:txBody>
      </p:sp>
      <p:sp>
        <p:nvSpPr>
          <p:cNvPr id="3" name="Content Placeholder 2">
            <a:extLst>
              <a:ext uri="{FF2B5EF4-FFF2-40B4-BE49-F238E27FC236}">
                <a16:creationId xmlns:a16="http://schemas.microsoft.com/office/drawing/2014/main" id="{1BE02B00-68EE-4746-BE8B-1F2AE41EF205}"/>
              </a:ext>
            </a:extLst>
          </p:cNvPr>
          <p:cNvSpPr>
            <a:spLocks noGrp="1"/>
          </p:cNvSpPr>
          <p:nvPr>
            <p:ph idx="1"/>
          </p:nvPr>
        </p:nvSpPr>
        <p:spPr>
          <a:xfrm>
            <a:off x="684212" y="476250"/>
            <a:ext cx="9124950" cy="4243917"/>
          </a:xfrm>
        </p:spPr>
        <p:txBody>
          <a:bodyPr>
            <a:normAutofit fontScale="85000" lnSpcReduction="10000"/>
          </a:bodyPr>
          <a:lstStyle/>
          <a:p>
            <a:r>
              <a:rPr lang="en-US" b="1"/>
              <a:t>June 1, 2019 </a:t>
            </a:r>
          </a:p>
          <a:p>
            <a:pPr lvl="1"/>
            <a:r>
              <a:rPr lang="en-US" b="1"/>
              <a:t>Completed Registration Form</a:t>
            </a:r>
          </a:p>
          <a:p>
            <a:pPr lvl="1"/>
            <a:r>
              <a:rPr lang="en-US" b="1"/>
              <a:t>License Agreements electronically signed</a:t>
            </a:r>
          </a:p>
          <a:p>
            <a:pPr lvl="1"/>
            <a:r>
              <a:rPr lang="en-US" b="1"/>
              <a:t>MiDataHub SIS integration complete</a:t>
            </a:r>
          </a:p>
          <a:p>
            <a:r>
              <a:rPr lang="en-US" b="1"/>
              <a:t>June 15, 2019</a:t>
            </a:r>
          </a:p>
          <a:p>
            <a:pPr lvl="1"/>
            <a:r>
              <a:rPr lang="en-US" b="1"/>
              <a:t>Assessment Integrations complete</a:t>
            </a:r>
          </a:p>
          <a:p>
            <a:pPr lvl="1"/>
            <a:r>
              <a:rPr lang="en-US" b="1"/>
              <a:t>MiStrategyBank Committee work scheduled </a:t>
            </a:r>
          </a:p>
          <a:p>
            <a:r>
              <a:rPr lang="en-US" b="1"/>
              <a:t>June 30, 2019</a:t>
            </a:r>
          </a:p>
          <a:p>
            <a:pPr lvl="1"/>
            <a:r>
              <a:rPr lang="en-US" b="1"/>
              <a:t>Teacher training date set</a:t>
            </a:r>
          </a:p>
          <a:p>
            <a:pPr lvl="1"/>
            <a:r>
              <a:rPr lang="en-US" b="1"/>
              <a:t>Single Sign-On system configured and tested</a:t>
            </a:r>
          </a:p>
          <a:p>
            <a:r>
              <a:rPr lang="en-US" b="1"/>
              <a:t>August 10, 2019</a:t>
            </a:r>
          </a:p>
          <a:p>
            <a:pPr lvl="1"/>
            <a:r>
              <a:rPr lang="en-US" b="1"/>
              <a:t>MiStrategyBank work completed with strategies selected or created for all grades K-3 and all IRIP Reading Components</a:t>
            </a:r>
          </a:p>
        </p:txBody>
      </p:sp>
      <p:pic>
        <p:nvPicPr>
          <p:cNvPr id="5" name="Picture 4" descr="A picture containing clipart, object&#10;&#10;Description automatically generated">
            <a:extLst>
              <a:ext uri="{FF2B5EF4-FFF2-40B4-BE49-F238E27FC236}">
                <a16:creationId xmlns:a16="http://schemas.microsoft.com/office/drawing/2014/main" id="{6003BE4C-FA55-4C1B-8722-D87B67D7C585}"/>
              </a:ext>
            </a:extLst>
          </p:cNvPr>
          <p:cNvPicPr>
            <a:picLocks noChangeAspect="1"/>
          </p:cNvPicPr>
          <p:nvPr/>
        </p:nvPicPr>
        <p:blipFill>
          <a:blip r:embed="rId2"/>
          <a:stretch>
            <a:fillRect/>
          </a:stretch>
        </p:blipFill>
        <p:spPr>
          <a:xfrm>
            <a:off x="8982739" y="5516713"/>
            <a:ext cx="2999709" cy="1077301"/>
          </a:xfrm>
          <a:prstGeom prst="rect">
            <a:avLst/>
          </a:prstGeom>
          <a:effectLst>
            <a:innerShdw blurRad="57150" dist="38100" dir="14460000">
              <a:prstClr val="black">
                <a:alpha val="70000"/>
              </a:prstClr>
            </a:innerShdw>
          </a:effectLst>
        </p:spPr>
      </p:pic>
    </p:spTree>
    <p:extLst>
      <p:ext uri="{BB962C8B-B14F-4D97-AF65-F5344CB8AC3E}">
        <p14:creationId xmlns:p14="http://schemas.microsoft.com/office/powerpoint/2010/main" val="7704089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71174-E7FC-4FDD-AE46-72E906728B14}"/>
              </a:ext>
            </a:extLst>
          </p:cNvPr>
          <p:cNvSpPr>
            <a:spLocks noGrp="1"/>
          </p:cNvSpPr>
          <p:nvPr>
            <p:ph type="title"/>
          </p:nvPr>
        </p:nvSpPr>
        <p:spPr/>
        <p:txBody>
          <a:bodyPr/>
          <a:lstStyle/>
          <a:p>
            <a:r>
              <a:rPr lang="en-US"/>
              <a:t>Sustainability and District Costs</a:t>
            </a:r>
          </a:p>
        </p:txBody>
      </p:sp>
      <p:sp>
        <p:nvSpPr>
          <p:cNvPr id="4" name="Content Placeholder 3">
            <a:extLst>
              <a:ext uri="{FF2B5EF4-FFF2-40B4-BE49-F238E27FC236}">
                <a16:creationId xmlns:a16="http://schemas.microsoft.com/office/drawing/2014/main" id="{B8F62789-213B-4DC7-8432-28B1B92C9F62}"/>
              </a:ext>
            </a:extLst>
          </p:cNvPr>
          <p:cNvSpPr>
            <a:spLocks noGrp="1"/>
          </p:cNvSpPr>
          <p:nvPr>
            <p:ph sz="half" idx="2"/>
          </p:nvPr>
        </p:nvSpPr>
        <p:spPr/>
        <p:txBody>
          <a:bodyPr/>
          <a:lstStyle/>
          <a:p>
            <a:pPr marL="0" indent="0">
              <a:spcBef>
                <a:spcPts val="0"/>
              </a:spcBef>
              <a:spcAft>
                <a:spcPts val="0"/>
              </a:spcAft>
              <a:buNone/>
            </a:pPr>
            <a:r>
              <a:rPr lang="en-US" b="1" i="1"/>
              <a:t>What will the fees get spent on?</a:t>
            </a:r>
            <a:endParaRPr lang="en-US" b="1"/>
          </a:p>
          <a:p>
            <a:pPr>
              <a:spcBef>
                <a:spcPts val="0"/>
              </a:spcBef>
              <a:spcAft>
                <a:spcPts val="0"/>
              </a:spcAft>
              <a:buChar char="•"/>
            </a:pPr>
            <a:r>
              <a:rPr lang="en-US"/>
              <a:t>Servers and storage </a:t>
            </a:r>
          </a:p>
          <a:p>
            <a:pPr>
              <a:spcBef>
                <a:spcPts val="0"/>
              </a:spcBef>
              <a:spcAft>
                <a:spcPts val="0"/>
              </a:spcAft>
              <a:buChar char="•"/>
            </a:pPr>
            <a:r>
              <a:rPr lang="en-US"/>
              <a:t>Software licensing</a:t>
            </a:r>
          </a:p>
          <a:p>
            <a:pPr>
              <a:spcBef>
                <a:spcPts val="0"/>
              </a:spcBef>
              <a:spcAft>
                <a:spcPts val="0"/>
              </a:spcAft>
              <a:buChar char="•"/>
            </a:pPr>
            <a:r>
              <a:rPr lang="en-US"/>
              <a:t>Development (</a:t>
            </a:r>
            <a:r>
              <a:rPr lang="en-US" i="1"/>
              <a:t>programmers</a:t>
            </a:r>
            <a:r>
              <a:rPr lang="en-US"/>
              <a:t>)</a:t>
            </a:r>
          </a:p>
          <a:p>
            <a:pPr>
              <a:spcBef>
                <a:spcPts val="0"/>
              </a:spcBef>
              <a:spcAft>
                <a:spcPts val="0"/>
              </a:spcAft>
              <a:buChar char="•"/>
            </a:pPr>
            <a:r>
              <a:rPr lang="en-US"/>
              <a:t>Helpdesk </a:t>
            </a:r>
          </a:p>
          <a:p>
            <a:pPr>
              <a:spcBef>
                <a:spcPts val="0"/>
              </a:spcBef>
              <a:spcAft>
                <a:spcPts val="0"/>
              </a:spcAft>
              <a:buChar char="•"/>
            </a:pPr>
            <a:r>
              <a:rPr lang="en-US"/>
              <a:t>Statewide Coordination (</a:t>
            </a:r>
            <a:r>
              <a:rPr lang="en-US" i="1"/>
              <a:t>staffing</a:t>
            </a:r>
            <a:r>
              <a:rPr lang="en-US"/>
              <a:t>)</a:t>
            </a:r>
          </a:p>
          <a:p>
            <a:pPr>
              <a:spcBef>
                <a:spcPts val="0"/>
              </a:spcBef>
              <a:spcAft>
                <a:spcPts val="0"/>
              </a:spcAft>
              <a:buChar char="•"/>
            </a:pPr>
            <a:r>
              <a:rPr lang="en-US"/>
              <a:t>MiStrategyBank </a:t>
            </a:r>
          </a:p>
          <a:p>
            <a:pPr>
              <a:spcBef>
                <a:spcPts val="0"/>
              </a:spcBef>
              <a:spcAft>
                <a:spcPts val="0"/>
              </a:spcAft>
              <a:buChar char="•"/>
            </a:pPr>
            <a:r>
              <a:rPr lang="en-US"/>
              <a:t>MiDataExchange</a:t>
            </a:r>
          </a:p>
          <a:p>
            <a:endParaRPr lang="en-US"/>
          </a:p>
        </p:txBody>
      </p:sp>
      <p:sp>
        <p:nvSpPr>
          <p:cNvPr id="9" name="Content Placeholder 8">
            <a:extLst>
              <a:ext uri="{FF2B5EF4-FFF2-40B4-BE49-F238E27FC236}">
                <a16:creationId xmlns:a16="http://schemas.microsoft.com/office/drawing/2014/main" id="{3A24C293-F0CF-42A2-B398-B42C988C7959}"/>
              </a:ext>
            </a:extLst>
          </p:cNvPr>
          <p:cNvSpPr>
            <a:spLocks noGrp="1"/>
          </p:cNvSpPr>
          <p:nvPr>
            <p:ph sz="half" idx="1"/>
          </p:nvPr>
        </p:nvSpPr>
        <p:spPr>
          <a:xfrm>
            <a:off x="684211" y="327212"/>
            <a:ext cx="4937655" cy="3973855"/>
          </a:xfrm>
        </p:spPr>
        <p:txBody>
          <a:bodyPr/>
          <a:lstStyle/>
          <a:p>
            <a:pPr marL="0" indent="0">
              <a:spcBef>
                <a:spcPts val="0"/>
              </a:spcBef>
              <a:spcAft>
                <a:spcPts val="0"/>
              </a:spcAft>
              <a:buNone/>
            </a:pPr>
            <a:r>
              <a:rPr lang="en-US" b="1"/>
              <a:t>What does MiRead Cost?</a:t>
            </a:r>
          </a:p>
          <a:p>
            <a:pPr>
              <a:spcBef>
                <a:spcPts val="0"/>
              </a:spcBef>
              <a:spcAft>
                <a:spcPts val="0"/>
              </a:spcAft>
            </a:pPr>
            <a:r>
              <a:rPr lang="en-US"/>
              <a:t>Local district purchase: </a:t>
            </a:r>
            <a:r>
              <a:rPr lang="en-US" b="1"/>
              <a:t>$1.00 </a:t>
            </a:r>
            <a:r>
              <a:rPr lang="en-US"/>
              <a:t>per-pupil annually </a:t>
            </a:r>
          </a:p>
          <a:p>
            <a:pPr>
              <a:spcBef>
                <a:spcPts val="0"/>
              </a:spcBef>
              <a:spcAft>
                <a:spcPts val="0"/>
              </a:spcAft>
            </a:pPr>
            <a:r>
              <a:rPr lang="en-US"/>
              <a:t>ISD Payment on behalf of some local districts: </a:t>
            </a:r>
            <a:r>
              <a:rPr lang="en-US" b="1"/>
              <a:t>$.75 </a:t>
            </a:r>
            <a:r>
              <a:rPr lang="en-US"/>
              <a:t>per-pupil annually </a:t>
            </a:r>
          </a:p>
          <a:p>
            <a:pPr>
              <a:spcBef>
                <a:spcPts val="0"/>
              </a:spcBef>
              <a:spcAft>
                <a:spcPts val="0"/>
              </a:spcAft>
            </a:pPr>
            <a:r>
              <a:rPr lang="en-US"/>
              <a:t>ISD-Wide Payment for all LEA’s &amp; PSAs: </a:t>
            </a:r>
            <a:r>
              <a:rPr lang="en-US" b="1"/>
              <a:t>$.50</a:t>
            </a:r>
            <a:r>
              <a:rPr lang="en-US"/>
              <a:t> per-pupil annually </a:t>
            </a:r>
          </a:p>
        </p:txBody>
      </p:sp>
      <p:sp>
        <p:nvSpPr>
          <p:cNvPr id="10" name="TextBox 9">
            <a:extLst>
              <a:ext uri="{FF2B5EF4-FFF2-40B4-BE49-F238E27FC236}">
                <a16:creationId xmlns:a16="http://schemas.microsoft.com/office/drawing/2014/main" id="{944417AB-7376-46EA-BC25-34AE3A89AE4A}"/>
              </a:ext>
            </a:extLst>
          </p:cNvPr>
          <p:cNvSpPr txBox="1"/>
          <p:nvPr/>
        </p:nvSpPr>
        <p:spPr>
          <a:xfrm>
            <a:off x="802341" y="5996268"/>
            <a:ext cx="56903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rgbClr val="D8D8D8"/>
                </a:solidFill>
                <a:latin typeface="Calibri"/>
              </a:rPr>
              <a:t>*Based on prior school year fall k12 student count</a:t>
            </a:r>
            <a:endParaRPr lang="en-US" i="1">
              <a:solidFill>
                <a:srgbClr val="D8D8D8"/>
              </a:solidFill>
            </a:endParaRPr>
          </a:p>
        </p:txBody>
      </p:sp>
      <p:pic>
        <p:nvPicPr>
          <p:cNvPr id="3" name="Picture 2" descr="A picture containing clipart, object&#10;&#10;Description automatically generated">
            <a:extLst>
              <a:ext uri="{FF2B5EF4-FFF2-40B4-BE49-F238E27FC236}">
                <a16:creationId xmlns:a16="http://schemas.microsoft.com/office/drawing/2014/main" id="{9987B7CC-452E-4461-95CD-01FA0FF1060C}"/>
              </a:ext>
            </a:extLst>
          </p:cNvPr>
          <p:cNvPicPr>
            <a:picLocks noChangeAspect="1"/>
          </p:cNvPicPr>
          <p:nvPr/>
        </p:nvPicPr>
        <p:blipFill>
          <a:blip r:embed="rId2"/>
          <a:stretch>
            <a:fillRect/>
          </a:stretch>
        </p:blipFill>
        <p:spPr>
          <a:xfrm>
            <a:off x="8982739" y="5516713"/>
            <a:ext cx="2999709" cy="1077301"/>
          </a:xfrm>
          <a:prstGeom prst="rect">
            <a:avLst/>
          </a:prstGeom>
          <a:effectLst>
            <a:innerShdw blurRad="57150" dist="38100" dir="14460000">
              <a:prstClr val="black">
                <a:alpha val="70000"/>
              </a:prstClr>
            </a:innerShdw>
          </a:effectLst>
        </p:spPr>
      </p:pic>
    </p:spTree>
    <p:extLst>
      <p:ext uri="{BB962C8B-B14F-4D97-AF65-F5344CB8AC3E}">
        <p14:creationId xmlns:p14="http://schemas.microsoft.com/office/powerpoint/2010/main" val="1648768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91A341-DF13-430C-8888-9C5A2911A37C}"/>
              </a:ext>
            </a:extLst>
          </p:cNvPr>
          <p:cNvSpPr>
            <a:spLocks noGrp="1"/>
          </p:cNvSpPr>
          <p:nvPr>
            <p:ph type="title"/>
          </p:nvPr>
        </p:nvSpPr>
        <p:spPr>
          <a:xfrm>
            <a:off x="684212" y="4487332"/>
            <a:ext cx="8534400" cy="1507067"/>
          </a:xfrm>
        </p:spPr>
        <p:txBody>
          <a:bodyPr>
            <a:normAutofit/>
          </a:bodyPr>
          <a:lstStyle/>
          <a:p>
            <a:r>
              <a:rPr lang="en-US" dirty="0"/>
              <a:t>MiRead and </a:t>
            </a:r>
            <a:r>
              <a:rPr lang="en-US"/>
              <a:t>MistrategyBank</a:t>
            </a:r>
            <a:endParaRPr lang="en-US" dirty="0"/>
          </a:p>
        </p:txBody>
      </p:sp>
      <p:graphicFrame>
        <p:nvGraphicFramePr>
          <p:cNvPr id="7" name="Content Placeholder 4">
            <a:extLst>
              <a:ext uri="{FF2B5EF4-FFF2-40B4-BE49-F238E27FC236}">
                <a16:creationId xmlns:a16="http://schemas.microsoft.com/office/drawing/2014/main" id="{6C2773F2-8608-46E5-A840-5555BD42300D}"/>
              </a:ext>
            </a:extLst>
          </p:cNvPr>
          <p:cNvGraphicFramePr>
            <a:graphicFrameLocks noGrp="1"/>
          </p:cNvGraphicFramePr>
          <p:nvPr>
            <p:ph idx="1"/>
            <p:extLst>
              <p:ext uri="{D42A27DB-BD31-4B8C-83A1-F6EECF244321}">
                <p14:modId xmlns:p14="http://schemas.microsoft.com/office/powerpoint/2010/main" val="1495924871"/>
              </p:ext>
            </p:extLst>
          </p:nvPr>
        </p:nvGraphicFramePr>
        <p:xfrm>
          <a:off x="684212" y="685800"/>
          <a:ext cx="10820399" cy="3614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3065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64502-F926-4C3C-92BF-E0F612F98F61}"/>
              </a:ext>
            </a:extLst>
          </p:cNvPr>
          <p:cNvSpPr>
            <a:spLocks noGrp="1"/>
          </p:cNvSpPr>
          <p:nvPr>
            <p:ph type="title"/>
          </p:nvPr>
        </p:nvSpPr>
        <p:spPr/>
        <p:txBody>
          <a:bodyPr/>
          <a:lstStyle/>
          <a:p>
            <a:r>
              <a:rPr lang="en-US" dirty="0"/>
              <a:t>Assessment Data Loading</a:t>
            </a:r>
          </a:p>
        </p:txBody>
      </p:sp>
      <p:sp>
        <p:nvSpPr>
          <p:cNvPr id="3" name="Text Placeholder 2">
            <a:extLst>
              <a:ext uri="{FF2B5EF4-FFF2-40B4-BE49-F238E27FC236}">
                <a16:creationId xmlns:a16="http://schemas.microsoft.com/office/drawing/2014/main" id="{C41BDB5D-0045-4AE8-8435-3835AF3D7B63}"/>
              </a:ext>
            </a:extLst>
          </p:cNvPr>
          <p:cNvSpPr>
            <a:spLocks noGrp="1"/>
          </p:cNvSpPr>
          <p:nvPr>
            <p:ph type="body" idx="1"/>
          </p:nvPr>
        </p:nvSpPr>
        <p:spPr/>
        <p:txBody>
          <a:bodyPr/>
          <a:lstStyle/>
          <a:p>
            <a:endParaRPr lang="en-US"/>
          </a:p>
        </p:txBody>
      </p:sp>
      <p:pic>
        <p:nvPicPr>
          <p:cNvPr id="4" name="m_-1497719503941588056x_Picture 1" descr="cid:image003.png@01D362EA.1FB6F670">
            <a:extLst>
              <a:ext uri="{FF2B5EF4-FFF2-40B4-BE49-F238E27FC236}">
                <a16:creationId xmlns:a16="http://schemas.microsoft.com/office/drawing/2014/main" id="{74420C2E-060F-44A5-93E3-6FD64A34A8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045466"/>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56918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02E7A6-D3C8-48F9-BE7B-0A5DB929BA90}"/>
              </a:ext>
            </a:extLst>
          </p:cNvPr>
          <p:cNvSpPr>
            <a:spLocks noGrp="1"/>
          </p:cNvSpPr>
          <p:nvPr>
            <p:ph type="title"/>
          </p:nvPr>
        </p:nvSpPr>
        <p:spPr/>
        <p:txBody>
          <a:bodyPr/>
          <a:lstStyle/>
          <a:p>
            <a:r>
              <a:rPr lang="en-US" dirty="0"/>
              <a:t>Assessment loading status</a:t>
            </a:r>
          </a:p>
        </p:txBody>
      </p:sp>
      <p:graphicFrame>
        <p:nvGraphicFramePr>
          <p:cNvPr id="6" name="Content Placeholder 5">
            <a:extLst>
              <a:ext uri="{FF2B5EF4-FFF2-40B4-BE49-F238E27FC236}">
                <a16:creationId xmlns:a16="http://schemas.microsoft.com/office/drawing/2014/main" id="{97517357-080C-4422-8403-2098FBE9EB54}"/>
              </a:ext>
            </a:extLst>
          </p:cNvPr>
          <p:cNvGraphicFramePr>
            <a:graphicFrameLocks noGrp="1"/>
          </p:cNvGraphicFramePr>
          <p:nvPr>
            <p:ph idx="1"/>
            <p:extLst>
              <p:ext uri="{D42A27DB-BD31-4B8C-83A1-F6EECF244321}">
                <p14:modId xmlns:p14="http://schemas.microsoft.com/office/powerpoint/2010/main" val="3256750102"/>
              </p:ext>
            </p:extLst>
          </p:nvPr>
        </p:nvGraphicFramePr>
        <p:xfrm>
          <a:off x="684212" y="445348"/>
          <a:ext cx="8534400" cy="4119880"/>
        </p:xfrm>
        <a:graphic>
          <a:graphicData uri="http://schemas.openxmlformats.org/drawingml/2006/table">
            <a:tbl>
              <a:tblPr firstRow="1" bandRow="1">
                <a:tableStyleId>{5C22544A-7EE6-4342-B048-85BDC9FD1C3A}</a:tableStyleId>
              </a:tblPr>
              <a:tblGrid>
                <a:gridCol w="2844800">
                  <a:extLst>
                    <a:ext uri="{9D8B030D-6E8A-4147-A177-3AD203B41FA5}">
                      <a16:colId xmlns:a16="http://schemas.microsoft.com/office/drawing/2014/main" val="3627456161"/>
                    </a:ext>
                  </a:extLst>
                </a:gridCol>
                <a:gridCol w="2844800">
                  <a:extLst>
                    <a:ext uri="{9D8B030D-6E8A-4147-A177-3AD203B41FA5}">
                      <a16:colId xmlns:a16="http://schemas.microsoft.com/office/drawing/2014/main" val="2618125981"/>
                    </a:ext>
                  </a:extLst>
                </a:gridCol>
                <a:gridCol w="2844800">
                  <a:extLst>
                    <a:ext uri="{9D8B030D-6E8A-4147-A177-3AD203B41FA5}">
                      <a16:colId xmlns:a16="http://schemas.microsoft.com/office/drawing/2014/main" val="3948713791"/>
                    </a:ext>
                  </a:extLst>
                </a:gridCol>
              </a:tblGrid>
              <a:tr h="370840">
                <a:tc>
                  <a:txBody>
                    <a:bodyPr/>
                    <a:lstStyle/>
                    <a:p>
                      <a:r>
                        <a:rPr lang="en-US" dirty="0"/>
                        <a:t>Assessment</a:t>
                      </a:r>
                    </a:p>
                  </a:txBody>
                  <a:tcPr/>
                </a:tc>
                <a:tc>
                  <a:txBody>
                    <a:bodyPr/>
                    <a:lstStyle/>
                    <a:p>
                      <a:r>
                        <a:rPr lang="en-US" dirty="0"/>
                        <a:t>Status</a:t>
                      </a:r>
                    </a:p>
                  </a:txBody>
                  <a:tcPr/>
                </a:tc>
                <a:tc>
                  <a:txBody>
                    <a:bodyPr/>
                    <a:lstStyle/>
                    <a:p>
                      <a:r>
                        <a:rPr lang="en-US" dirty="0"/>
                        <a:t>Notes</a:t>
                      </a:r>
                    </a:p>
                  </a:txBody>
                  <a:tcPr/>
                </a:tc>
                <a:extLst>
                  <a:ext uri="{0D108BD9-81ED-4DB2-BD59-A6C34878D82A}">
                    <a16:rowId xmlns:a16="http://schemas.microsoft.com/office/drawing/2014/main" val="2677099965"/>
                  </a:ext>
                </a:extLst>
              </a:tr>
              <a:tr h="370840">
                <a:tc>
                  <a:txBody>
                    <a:bodyPr/>
                    <a:lstStyle/>
                    <a:p>
                      <a:r>
                        <a:rPr lang="en-US" dirty="0" err="1"/>
                        <a:t>aimsWebPlus</a:t>
                      </a:r>
                      <a:endParaRPr lang="en-US" dirty="0"/>
                    </a:p>
                  </a:txBody>
                  <a:tcPr/>
                </a:tc>
                <a:tc>
                  <a:txBody>
                    <a:bodyPr/>
                    <a:lstStyle/>
                    <a:p>
                      <a:r>
                        <a:rPr lang="en-US" dirty="0"/>
                        <a:t>Testing</a:t>
                      </a:r>
                    </a:p>
                  </a:txBody>
                  <a:tcPr/>
                </a:tc>
                <a:tc>
                  <a:txBody>
                    <a:bodyPr/>
                    <a:lstStyle/>
                    <a:p>
                      <a:r>
                        <a:rPr lang="en-US" dirty="0"/>
                        <a:t>Unexpected Student Ids</a:t>
                      </a:r>
                    </a:p>
                  </a:txBody>
                  <a:tcPr/>
                </a:tc>
                <a:extLst>
                  <a:ext uri="{0D108BD9-81ED-4DB2-BD59-A6C34878D82A}">
                    <a16:rowId xmlns:a16="http://schemas.microsoft.com/office/drawing/2014/main" val="1938679361"/>
                  </a:ext>
                </a:extLst>
              </a:tr>
              <a:tr h="370840">
                <a:tc>
                  <a:txBody>
                    <a:bodyPr/>
                    <a:lstStyle/>
                    <a:p>
                      <a:r>
                        <a:rPr lang="en-US" dirty="0"/>
                        <a:t>Acadience Benchmark</a:t>
                      </a:r>
                    </a:p>
                  </a:txBody>
                  <a:tcPr/>
                </a:tc>
                <a:tc>
                  <a:txBody>
                    <a:bodyPr/>
                    <a:lstStyle/>
                    <a:p>
                      <a:r>
                        <a:rPr lang="en-US" dirty="0"/>
                        <a:t>Production</a:t>
                      </a:r>
                    </a:p>
                  </a:txBody>
                  <a:tcPr/>
                </a:tc>
                <a:tc>
                  <a:txBody>
                    <a:bodyPr/>
                    <a:lstStyle/>
                    <a:p>
                      <a:r>
                        <a:rPr lang="en-US" dirty="0"/>
                        <a:t>Vendor – Dynamic Measurement Group</a:t>
                      </a:r>
                    </a:p>
                  </a:txBody>
                  <a:tcPr/>
                </a:tc>
                <a:extLst>
                  <a:ext uri="{0D108BD9-81ED-4DB2-BD59-A6C34878D82A}">
                    <a16:rowId xmlns:a16="http://schemas.microsoft.com/office/drawing/2014/main" val="720116460"/>
                  </a:ext>
                </a:extLst>
              </a:tr>
              <a:tr h="370840">
                <a:tc>
                  <a:txBody>
                    <a:bodyPr/>
                    <a:lstStyle/>
                    <a:p>
                      <a:r>
                        <a:rPr lang="en-US" dirty="0"/>
                        <a:t>Renaissance STAR – Early Literacy</a:t>
                      </a:r>
                    </a:p>
                  </a:txBody>
                  <a:tcPr/>
                </a:tc>
                <a:tc>
                  <a:txBody>
                    <a:bodyPr/>
                    <a:lstStyle/>
                    <a:p>
                      <a:r>
                        <a:rPr lang="en-US" dirty="0"/>
                        <a:t>Testing</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Unexpected Grade Levels</a:t>
                      </a:r>
                    </a:p>
                  </a:txBody>
                  <a:tcPr/>
                </a:tc>
                <a:extLst>
                  <a:ext uri="{0D108BD9-81ED-4DB2-BD59-A6C34878D82A}">
                    <a16:rowId xmlns:a16="http://schemas.microsoft.com/office/drawing/2014/main" val="2063069747"/>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Renaissance STAR – Math</a:t>
                      </a:r>
                    </a:p>
                    <a:p>
                      <a:endParaRPr lang="en-US" dirty="0"/>
                    </a:p>
                  </a:txBody>
                  <a:tcPr/>
                </a:tc>
                <a:tc>
                  <a:txBody>
                    <a:bodyPr/>
                    <a:lstStyle/>
                    <a:p>
                      <a:r>
                        <a:rPr lang="en-US" dirty="0"/>
                        <a:t>Production</a:t>
                      </a:r>
                    </a:p>
                  </a:txBody>
                  <a:tcPr/>
                </a:tc>
                <a:tc>
                  <a:txBody>
                    <a:bodyPr/>
                    <a:lstStyle/>
                    <a:p>
                      <a:endParaRPr lang="en-US" dirty="0"/>
                    </a:p>
                  </a:txBody>
                  <a:tcPr/>
                </a:tc>
                <a:extLst>
                  <a:ext uri="{0D108BD9-81ED-4DB2-BD59-A6C34878D82A}">
                    <a16:rowId xmlns:a16="http://schemas.microsoft.com/office/drawing/2014/main" val="1900673839"/>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Renaissance STAR – Reading</a:t>
                      </a:r>
                    </a:p>
                    <a:p>
                      <a:endParaRPr lang="en-US" dirty="0"/>
                    </a:p>
                  </a:txBody>
                  <a:tcPr/>
                </a:tc>
                <a:tc>
                  <a:txBody>
                    <a:bodyPr/>
                    <a:lstStyle/>
                    <a:p>
                      <a:r>
                        <a:rPr lang="en-US" dirty="0"/>
                        <a:t>Production</a:t>
                      </a:r>
                    </a:p>
                  </a:txBody>
                  <a:tcPr/>
                </a:tc>
                <a:tc>
                  <a:txBody>
                    <a:bodyPr/>
                    <a:lstStyle/>
                    <a:p>
                      <a:endParaRPr lang="en-US" dirty="0"/>
                    </a:p>
                  </a:txBody>
                  <a:tcPr/>
                </a:tc>
                <a:extLst>
                  <a:ext uri="{0D108BD9-81ED-4DB2-BD59-A6C34878D82A}">
                    <a16:rowId xmlns:a16="http://schemas.microsoft.com/office/drawing/2014/main" val="839975665"/>
                  </a:ext>
                </a:extLst>
              </a:tr>
            </a:tbl>
          </a:graphicData>
        </a:graphic>
      </p:graphicFrame>
    </p:spTree>
    <p:extLst>
      <p:ext uri="{BB962C8B-B14F-4D97-AF65-F5344CB8AC3E}">
        <p14:creationId xmlns:p14="http://schemas.microsoft.com/office/powerpoint/2010/main" val="2029077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839577-BFB4-4655-A394-6664BA660BF5}"/>
              </a:ext>
            </a:extLst>
          </p:cNvPr>
          <p:cNvSpPr>
            <a:spLocks noGrp="1"/>
          </p:cNvSpPr>
          <p:nvPr>
            <p:ph type="title"/>
          </p:nvPr>
        </p:nvSpPr>
        <p:spPr/>
        <p:txBody>
          <a:bodyPr/>
          <a:lstStyle/>
          <a:p>
            <a:r>
              <a:rPr lang="en-US" dirty="0"/>
              <a:t>Data Quality and usage scripts</a:t>
            </a:r>
          </a:p>
        </p:txBody>
      </p:sp>
      <p:sp>
        <p:nvSpPr>
          <p:cNvPr id="5" name="Text Placeholder 4">
            <a:extLst>
              <a:ext uri="{FF2B5EF4-FFF2-40B4-BE49-F238E27FC236}">
                <a16:creationId xmlns:a16="http://schemas.microsoft.com/office/drawing/2014/main" id="{464FA4F8-8DB6-4191-9216-C86EBBE15524}"/>
              </a:ext>
            </a:extLst>
          </p:cNvPr>
          <p:cNvSpPr>
            <a:spLocks noGrp="1"/>
          </p:cNvSpPr>
          <p:nvPr>
            <p:ph type="body" idx="1"/>
          </p:nvPr>
        </p:nvSpPr>
        <p:spPr/>
        <p:txBody>
          <a:bodyPr/>
          <a:lstStyle/>
          <a:p>
            <a:endParaRPr lang="en-US" dirty="0"/>
          </a:p>
        </p:txBody>
      </p:sp>
      <p:pic>
        <p:nvPicPr>
          <p:cNvPr id="6" name="m_-1497719503941588056x_Picture 1" descr="cid:image003.png@01D362EA.1FB6F670">
            <a:extLst>
              <a:ext uri="{FF2B5EF4-FFF2-40B4-BE49-F238E27FC236}">
                <a16:creationId xmlns:a16="http://schemas.microsoft.com/office/drawing/2014/main" id="{6CF33AB0-DF54-40E3-A0D6-EF93A16A6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39899"/>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118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BBFAB75-9BB8-48DA-B107-28850984E237}"/>
              </a:ext>
            </a:extLst>
          </p:cNvPr>
          <p:cNvGraphicFramePr>
            <a:graphicFrameLocks noGrp="1"/>
          </p:cNvGraphicFramePr>
          <p:nvPr/>
        </p:nvGraphicFramePr>
        <p:xfrm>
          <a:off x="209966" y="1528997"/>
          <a:ext cx="6055924" cy="1973252"/>
        </p:xfrm>
        <a:graphic>
          <a:graphicData uri="http://schemas.openxmlformats.org/drawingml/2006/table">
            <a:tbl>
              <a:tblPr/>
              <a:tblGrid>
                <a:gridCol w="1513981">
                  <a:extLst>
                    <a:ext uri="{9D8B030D-6E8A-4147-A177-3AD203B41FA5}">
                      <a16:colId xmlns:a16="http://schemas.microsoft.com/office/drawing/2014/main" val="1923850249"/>
                    </a:ext>
                  </a:extLst>
                </a:gridCol>
                <a:gridCol w="1513981">
                  <a:extLst>
                    <a:ext uri="{9D8B030D-6E8A-4147-A177-3AD203B41FA5}">
                      <a16:colId xmlns:a16="http://schemas.microsoft.com/office/drawing/2014/main" val="3521908926"/>
                    </a:ext>
                  </a:extLst>
                </a:gridCol>
                <a:gridCol w="1498964">
                  <a:extLst>
                    <a:ext uri="{9D8B030D-6E8A-4147-A177-3AD203B41FA5}">
                      <a16:colId xmlns:a16="http://schemas.microsoft.com/office/drawing/2014/main" val="229944426"/>
                    </a:ext>
                  </a:extLst>
                </a:gridCol>
                <a:gridCol w="1528998">
                  <a:extLst>
                    <a:ext uri="{9D8B030D-6E8A-4147-A177-3AD203B41FA5}">
                      <a16:colId xmlns:a16="http://schemas.microsoft.com/office/drawing/2014/main" val="2913601948"/>
                    </a:ext>
                  </a:extLst>
                </a:gridCol>
              </a:tblGrid>
              <a:tr h="433356">
                <a:tc>
                  <a:txBody>
                    <a:bodyPr/>
                    <a:lstStyle/>
                    <a:p>
                      <a:pPr rtl="0" fontAlgn="b"/>
                      <a:endParaRPr lang="en-US" sz="2000">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b="1">
                          <a:effectLst/>
                        </a:rPr>
                        <a:t>In-Process</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Total</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976512977"/>
                  </a:ext>
                </a:extLst>
              </a:tr>
              <a:tr h="384974">
                <a:tc>
                  <a:txBody>
                    <a:bodyPr/>
                    <a:lstStyle/>
                    <a:p>
                      <a:pPr rtl="0" fontAlgn="b"/>
                      <a:r>
                        <a:rPr lang="en-US" sz="2000"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a:solidFill>
                            <a:srgbClr val="FFFFFF"/>
                          </a:solidFill>
                          <a:effectLst/>
                        </a:rPr>
                        <a:t>275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204</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479</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164923430"/>
                  </a:ext>
                </a:extLst>
              </a:tr>
              <a:tr h="384974">
                <a:tc>
                  <a:txBody>
                    <a:bodyPr/>
                    <a:lstStyle/>
                    <a:p>
                      <a:pPr rtl="0" fontAlgn="b"/>
                      <a:r>
                        <a:rPr lang="en-US" sz="2000"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a:solidFill>
                            <a:srgbClr val="FFFFFF"/>
                          </a:solidFill>
                          <a:effectLst/>
                        </a:rPr>
                        <a:t>31%</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23%</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54%</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80703106"/>
                  </a:ext>
                </a:extLst>
              </a:tr>
              <a:tr h="384974">
                <a:tc>
                  <a:txBody>
                    <a:bodyPr/>
                    <a:lstStyle/>
                    <a:p>
                      <a:pPr rtl="0" fontAlgn="b"/>
                      <a:r>
                        <a:rPr lang="en-US" sz="2000" b="1">
                          <a:effectLst/>
                        </a:rPr>
                        <a:t>Students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a:solidFill>
                            <a:srgbClr val="FFFFFF"/>
                          </a:solidFill>
                          <a:effectLst/>
                        </a:rPr>
                        <a:t>579,768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419,150</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998,918</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181772163"/>
                  </a:ext>
                </a:extLst>
              </a:tr>
              <a:tr h="384974">
                <a:tc>
                  <a:txBody>
                    <a:bodyPr/>
                    <a:lstStyle/>
                    <a:p>
                      <a:pPr rtl="0" fontAlgn="b"/>
                      <a:r>
                        <a:rPr lang="en-US" sz="2000" b="1">
                          <a:effectLst/>
                        </a:rPr>
                        <a:t>Students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sz="2000">
                          <a:solidFill>
                            <a:srgbClr val="FFFFFF"/>
                          </a:solidFill>
                          <a:effectLst/>
                        </a:rPr>
                        <a:t>38%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sz="2000">
                          <a:effectLst/>
                        </a:rPr>
                        <a:t>28%</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66%</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774982319"/>
                  </a:ext>
                </a:extLst>
              </a:tr>
            </a:tbl>
          </a:graphicData>
        </a:graphic>
      </p:graphicFrame>
      <p:sp>
        <p:nvSpPr>
          <p:cNvPr id="5" name="Title 3">
            <a:extLst>
              <a:ext uri="{FF2B5EF4-FFF2-40B4-BE49-F238E27FC236}">
                <a16:creationId xmlns:a16="http://schemas.microsoft.com/office/drawing/2014/main" id="{7F181B93-9985-4053-8622-1073BE83EF97}"/>
              </a:ext>
            </a:extLst>
          </p:cNvPr>
          <p:cNvSpPr txBox="1">
            <a:spLocks/>
          </p:cNvSpPr>
          <p:nvPr/>
        </p:nvSpPr>
        <p:spPr>
          <a:xfrm>
            <a:off x="209967" y="804863"/>
            <a:ext cx="6055923" cy="10493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a:lstStyle>
          <a:p>
            <a:pPr algn="ctr"/>
            <a:r>
              <a:rPr lang="en-US" b="1"/>
              <a:t>Participation – May 2018</a:t>
            </a:r>
            <a:br>
              <a:rPr lang="en-US" b="1"/>
            </a:br>
            <a:endParaRPr lang="en-US" b="1"/>
          </a:p>
        </p:txBody>
      </p:sp>
      <p:graphicFrame>
        <p:nvGraphicFramePr>
          <p:cNvPr id="6" name="Diagram 5">
            <a:extLst>
              <a:ext uri="{FF2B5EF4-FFF2-40B4-BE49-F238E27FC236}">
                <a16:creationId xmlns:a16="http://schemas.microsoft.com/office/drawing/2014/main" id="{52BE647F-E6DB-46A1-89F2-B07EB3019C01}"/>
              </a:ext>
            </a:extLst>
          </p:cNvPr>
          <p:cNvGraphicFramePr/>
          <p:nvPr/>
        </p:nvGraphicFramePr>
        <p:xfrm>
          <a:off x="54552" y="3949907"/>
          <a:ext cx="3533462" cy="2758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F9BF87D0-48FB-4E4B-BC87-DA9717411B6E}"/>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a:t>3.5 </a:t>
            </a:r>
          </a:p>
          <a:p>
            <a:pPr algn="ctr"/>
            <a:r>
              <a:rPr lang="en-US" b="1"/>
              <a:t>Systems Integrated per District</a:t>
            </a:r>
          </a:p>
          <a:p>
            <a:pPr algn="ctr"/>
            <a:endParaRPr lang="en-US" b="1"/>
          </a:p>
          <a:p>
            <a:pPr algn="ctr"/>
            <a:endParaRPr lang="en-US" b="1"/>
          </a:p>
        </p:txBody>
      </p:sp>
      <p:pic>
        <p:nvPicPr>
          <p:cNvPr id="8" name="Picture 7">
            <a:extLst>
              <a:ext uri="{FF2B5EF4-FFF2-40B4-BE49-F238E27FC236}">
                <a16:creationId xmlns:a16="http://schemas.microsoft.com/office/drawing/2014/main" id="{A142FB2D-E6E1-412F-BF37-0017DE7C30D4}"/>
              </a:ext>
            </a:extLst>
          </p:cNvPr>
          <p:cNvPicPr>
            <a:picLocks noChangeAspect="1"/>
          </p:cNvPicPr>
          <p:nvPr/>
        </p:nvPicPr>
        <p:blipFill>
          <a:blip r:embed="rId7"/>
          <a:stretch>
            <a:fillRect/>
          </a:stretch>
        </p:blipFill>
        <p:spPr>
          <a:xfrm>
            <a:off x="6964218" y="0"/>
            <a:ext cx="5227782" cy="6863420"/>
          </a:xfrm>
          <a:prstGeom prst="rect">
            <a:avLst/>
          </a:prstGeom>
        </p:spPr>
      </p:pic>
    </p:spTree>
    <p:extLst>
      <p:ext uri="{BB962C8B-B14F-4D97-AF65-F5344CB8AC3E}">
        <p14:creationId xmlns:p14="http://schemas.microsoft.com/office/powerpoint/2010/main" val="676660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DC9A0-EA99-4F10-9E82-C399427779C6}"/>
              </a:ext>
            </a:extLst>
          </p:cNvPr>
          <p:cNvSpPr>
            <a:spLocks noGrp="1"/>
          </p:cNvSpPr>
          <p:nvPr>
            <p:ph type="title"/>
          </p:nvPr>
        </p:nvSpPr>
        <p:spPr/>
        <p:txBody>
          <a:bodyPr/>
          <a:lstStyle/>
          <a:p>
            <a:r>
              <a:rPr lang="en-US" dirty="0" err="1"/>
              <a:t>MiDatahub</a:t>
            </a:r>
            <a:r>
              <a:rPr lang="en-US" dirty="0"/>
              <a:t> SSO and Federation</a:t>
            </a:r>
          </a:p>
        </p:txBody>
      </p:sp>
      <p:sp>
        <p:nvSpPr>
          <p:cNvPr id="3" name="Text Placeholder 2">
            <a:extLst>
              <a:ext uri="{FF2B5EF4-FFF2-40B4-BE49-F238E27FC236}">
                <a16:creationId xmlns:a16="http://schemas.microsoft.com/office/drawing/2014/main" id="{3BF65AFA-5AC5-47D1-9FD2-17ACB2E70A7A}"/>
              </a:ext>
            </a:extLst>
          </p:cNvPr>
          <p:cNvSpPr>
            <a:spLocks noGrp="1"/>
          </p:cNvSpPr>
          <p:nvPr>
            <p:ph type="body" idx="1"/>
          </p:nvPr>
        </p:nvSpPr>
        <p:spPr/>
        <p:txBody>
          <a:bodyPr/>
          <a:lstStyle/>
          <a:p>
            <a:endParaRPr lang="en-US" dirty="0"/>
          </a:p>
        </p:txBody>
      </p:sp>
      <p:pic>
        <p:nvPicPr>
          <p:cNvPr id="4" name="m_-1497719503941588056x_Picture 1" descr="cid:image003.png@01D362EA.1FB6F670">
            <a:extLst>
              <a:ext uri="{FF2B5EF4-FFF2-40B4-BE49-F238E27FC236}">
                <a16:creationId xmlns:a16="http://schemas.microsoft.com/office/drawing/2014/main" id="{5B24D93A-B11A-45E5-95DC-222456DFED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825497"/>
            <a:ext cx="4720443" cy="150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59960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1051688"/>
            <a:ext cx="8561747" cy="2541431"/>
          </a:xfrm>
        </p:spPr>
        <p:txBody>
          <a:bodyPr>
            <a:normAutofit/>
          </a:bodyPr>
          <a:lstStyle/>
          <a:p>
            <a:r>
              <a:rPr lang="en-US"/>
              <a:t>Q&amp;A</a:t>
            </a:r>
            <a:br>
              <a:rPr lang="en-US"/>
            </a:br>
            <a:endParaRPr lang="en-US"/>
          </a:p>
        </p:txBody>
      </p:sp>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6168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52EB9C7-8013-4657-8398-C845CD31FAE2}"/>
              </a:ext>
            </a:extLst>
          </p:cNvPr>
          <p:cNvGraphicFramePr>
            <a:graphicFrameLocks noGrp="1"/>
          </p:cNvGraphicFramePr>
          <p:nvPr>
            <p:extLst>
              <p:ext uri="{D42A27DB-BD31-4B8C-83A1-F6EECF244321}">
                <p14:modId xmlns:p14="http://schemas.microsoft.com/office/powerpoint/2010/main" val="1704599325"/>
              </p:ext>
            </p:extLst>
          </p:nvPr>
        </p:nvGraphicFramePr>
        <p:xfrm>
          <a:off x="209966" y="1528997"/>
          <a:ext cx="6055924" cy="2358226"/>
        </p:xfrm>
        <a:graphic>
          <a:graphicData uri="http://schemas.openxmlformats.org/drawingml/2006/table">
            <a:tbl>
              <a:tblPr/>
              <a:tblGrid>
                <a:gridCol w="1513981">
                  <a:extLst>
                    <a:ext uri="{9D8B030D-6E8A-4147-A177-3AD203B41FA5}">
                      <a16:colId xmlns:a16="http://schemas.microsoft.com/office/drawing/2014/main" val="1923850249"/>
                    </a:ext>
                  </a:extLst>
                </a:gridCol>
                <a:gridCol w="1513981">
                  <a:extLst>
                    <a:ext uri="{9D8B030D-6E8A-4147-A177-3AD203B41FA5}">
                      <a16:colId xmlns:a16="http://schemas.microsoft.com/office/drawing/2014/main" val="3521908926"/>
                    </a:ext>
                  </a:extLst>
                </a:gridCol>
                <a:gridCol w="1498964">
                  <a:extLst>
                    <a:ext uri="{9D8B030D-6E8A-4147-A177-3AD203B41FA5}">
                      <a16:colId xmlns:a16="http://schemas.microsoft.com/office/drawing/2014/main" val="229944426"/>
                    </a:ext>
                  </a:extLst>
                </a:gridCol>
                <a:gridCol w="1528998">
                  <a:extLst>
                    <a:ext uri="{9D8B030D-6E8A-4147-A177-3AD203B41FA5}">
                      <a16:colId xmlns:a16="http://schemas.microsoft.com/office/drawing/2014/main" val="2913601948"/>
                    </a:ext>
                  </a:extLst>
                </a:gridCol>
              </a:tblGrid>
              <a:tr h="433356">
                <a:tc>
                  <a:txBody>
                    <a:bodyPr/>
                    <a:lstStyle/>
                    <a:p>
                      <a:pPr rtl="0" fontAlgn="b"/>
                      <a:endParaRPr lang="en-US" sz="2000">
                        <a:effectLst/>
                      </a:endParaRP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b="1">
                          <a:solidFill>
                            <a:srgbClr val="FFFFFF"/>
                          </a:solidFill>
                          <a:effectLst/>
                        </a:rPr>
                        <a:t>Live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b="1">
                          <a:effectLst/>
                        </a:rPr>
                        <a:t>In-Process</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Total</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976512977"/>
                  </a:ext>
                </a:extLst>
              </a:tr>
              <a:tr h="384974">
                <a:tc>
                  <a:txBody>
                    <a:bodyPr/>
                    <a:lstStyle/>
                    <a:p>
                      <a:pPr rtl="0" fontAlgn="b"/>
                      <a:r>
                        <a:rPr lang="en-US" sz="2000" b="1">
                          <a:effectLst/>
                        </a:rPr>
                        <a:t>Districts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460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effectLst/>
                        </a:rPr>
                        <a:t>174</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634</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164923430"/>
                  </a:ext>
                </a:extLst>
              </a:tr>
              <a:tr h="384974">
                <a:tc>
                  <a:txBody>
                    <a:bodyPr/>
                    <a:lstStyle/>
                    <a:p>
                      <a:pPr rtl="0" fontAlgn="b"/>
                      <a:r>
                        <a:rPr lang="en-US" sz="2000" b="1">
                          <a:effectLst/>
                        </a:rPr>
                        <a:t>Districts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52%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20%</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72%</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380703106"/>
                  </a:ext>
                </a:extLst>
              </a:tr>
              <a:tr h="384974">
                <a:tc>
                  <a:txBody>
                    <a:bodyPr/>
                    <a:lstStyle/>
                    <a:p>
                      <a:pPr rtl="0" fontAlgn="b"/>
                      <a:r>
                        <a:rPr lang="en-US" sz="2000" b="1">
                          <a:effectLst/>
                        </a:rPr>
                        <a:t>Headcount</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1,123,889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a:effectLst/>
                        </a:rPr>
                        <a:t>n/a</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a:solidFill>
                            <a:srgbClr val="FFFFFF"/>
                          </a:solidFill>
                          <a:effectLst/>
                        </a:rPr>
                        <a:t>n/a</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642754605"/>
                  </a:ext>
                </a:extLst>
              </a:tr>
              <a:tr h="384974">
                <a:tc>
                  <a:txBody>
                    <a:bodyPr/>
                    <a:lstStyle/>
                    <a:p>
                      <a:pPr rtl="0" fontAlgn="b"/>
                      <a:r>
                        <a:rPr lang="en-US" sz="2000" b="1">
                          <a:effectLst/>
                        </a:rPr>
                        <a:t>Students</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000" dirty="0">
                          <a:solidFill>
                            <a:srgbClr val="FFFFFF"/>
                          </a:solidFill>
                          <a:effectLst/>
                        </a:rPr>
                        <a:t>988,445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38761D"/>
                    </a:solidFill>
                  </a:tcPr>
                </a:tc>
                <a:tc>
                  <a:txBody>
                    <a:bodyPr/>
                    <a:lstStyle/>
                    <a:p>
                      <a:pPr algn="ctr" rtl="0" fontAlgn="b"/>
                      <a:r>
                        <a:rPr lang="en-US" sz="2000" dirty="0">
                          <a:effectLst/>
                        </a:rPr>
                        <a:t>222,726</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1,211,171</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2181772163"/>
                  </a:ext>
                </a:extLst>
              </a:tr>
              <a:tr h="384974">
                <a:tc>
                  <a:txBody>
                    <a:bodyPr/>
                    <a:lstStyle/>
                    <a:p>
                      <a:pPr rtl="0" fontAlgn="b"/>
                      <a:r>
                        <a:rPr lang="en-US" sz="2000" b="1">
                          <a:effectLst/>
                        </a:rPr>
                        <a:t>Students %</a:t>
                      </a:r>
                    </a:p>
                  </a:txBody>
                  <a:tcPr marL="28575" marR="28575" marT="19050" marB="19050" anchor="b">
                    <a:lnL w="9525" cap="flat" cmpd="sng" algn="ctr">
                      <a:solidFill>
                        <a:srgbClr val="000000"/>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b"/>
                      <a:r>
                        <a:rPr lang="en-US" sz="2000" dirty="0">
                          <a:solidFill>
                            <a:srgbClr val="FFFFFF"/>
                          </a:solidFill>
                          <a:effectLst/>
                        </a:rPr>
                        <a:t>65%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38761D"/>
                    </a:solidFill>
                  </a:tcPr>
                </a:tc>
                <a:tc>
                  <a:txBody>
                    <a:bodyPr/>
                    <a:lstStyle/>
                    <a:p>
                      <a:pPr algn="ctr" rtl="0" fontAlgn="b"/>
                      <a:r>
                        <a:rPr lang="en-US" sz="2000">
                          <a:effectLst/>
                        </a:rPr>
                        <a:t>15%</a:t>
                      </a:r>
                    </a:p>
                  </a:txBody>
                  <a:tcPr marL="28575" marR="28575" marT="19050" marB="19050" anchor="b">
                    <a:lnL w="9525" cap="flat" cmpd="sng" algn="ctr">
                      <a:solidFill>
                        <a:srgbClr val="CCCCCC"/>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D966"/>
                    </a:solidFill>
                  </a:tcPr>
                </a:tc>
                <a:tc>
                  <a:txBody>
                    <a:bodyPr/>
                    <a:lstStyle/>
                    <a:p>
                      <a:pPr algn="ctr" rtl="0" fontAlgn="b"/>
                      <a:r>
                        <a:rPr lang="en-US" sz="2000" b="1" dirty="0">
                          <a:solidFill>
                            <a:srgbClr val="FFFFFF"/>
                          </a:solidFill>
                          <a:effectLst/>
                        </a:rPr>
                        <a:t>80%</a:t>
                      </a:r>
                    </a:p>
                  </a:txBody>
                  <a:tcPr marL="28575" marR="28575" marT="19050" marB="1905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C4587"/>
                    </a:solidFill>
                  </a:tcPr>
                </a:tc>
                <a:extLst>
                  <a:ext uri="{0D108BD9-81ED-4DB2-BD59-A6C34878D82A}">
                    <a16:rowId xmlns:a16="http://schemas.microsoft.com/office/drawing/2014/main" val="774982319"/>
                  </a:ext>
                </a:extLst>
              </a:tr>
            </a:tbl>
          </a:graphicData>
        </a:graphic>
      </p:graphicFrame>
      <p:sp>
        <p:nvSpPr>
          <p:cNvPr id="10" name="Title 3">
            <a:extLst>
              <a:ext uri="{FF2B5EF4-FFF2-40B4-BE49-F238E27FC236}">
                <a16:creationId xmlns:a16="http://schemas.microsoft.com/office/drawing/2014/main" id="{7FBBD489-A7EF-4094-A5DB-2D52732E5557}"/>
              </a:ext>
            </a:extLst>
          </p:cNvPr>
          <p:cNvSpPr txBox="1">
            <a:spLocks/>
          </p:cNvSpPr>
          <p:nvPr/>
        </p:nvSpPr>
        <p:spPr>
          <a:xfrm>
            <a:off x="845127" y="365760"/>
            <a:ext cx="10515600" cy="1325562"/>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t>Current Participation</a:t>
            </a:r>
          </a:p>
        </p:txBody>
      </p:sp>
      <p:graphicFrame>
        <p:nvGraphicFramePr>
          <p:cNvPr id="11" name="Diagram 10">
            <a:extLst>
              <a:ext uri="{FF2B5EF4-FFF2-40B4-BE49-F238E27FC236}">
                <a16:creationId xmlns:a16="http://schemas.microsoft.com/office/drawing/2014/main" id="{46A9335A-2F5C-43D1-B962-639E7C9B1DBE}"/>
              </a:ext>
            </a:extLst>
          </p:cNvPr>
          <p:cNvGraphicFramePr/>
          <p:nvPr>
            <p:extLst>
              <p:ext uri="{D42A27DB-BD31-4B8C-83A1-F6EECF244321}">
                <p14:modId xmlns:p14="http://schemas.microsoft.com/office/powerpoint/2010/main" val="2976299400"/>
              </p:ext>
            </p:extLst>
          </p:nvPr>
        </p:nvGraphicFramePr>
        <p:xfrm>
          <a:off x="54552" y="3949907"/>
          <a:ext cx="3533462" cy="2758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B786B9A3-F74C-48FF-BC5D-652BF89FE2B4}"/>
              </a:ext>
            </a:extLst>
          </p:cNvPr>
          <p:cNvSpPr txBox="1"/>
          <p:nvPr/>
        </p:nvSpPr>
        <p:spPr>
          <a:xfrm>
            <a:off x="3598890" y="4221007"/>
            <a:ext cx="2667000" cy="2215991"/>
          </a:xfrm>
          <a:prstGeom prst="rect">
            <a:avLst/>
          </a:prstGeom>
          <a:solidFill>
            <a:schemeClr val="accent3">
              <a:lumMod val="60000"/>
              <a:lumOff val="40000"/>
            </a:schemeClr>
          </a:solidFill>
          <a:ln>
            <a:solidFill>
              <a:schemeClr val="accent3">
                <a:lumMod val="75000"/>
              </a:schemeClr>
            </a:solidFill>
          </a:ln>
        </p:spPr>
        <p:txBody>
          <a:bodyPr wrap="square" rtlCol="0">
            <a:spAutoFit/>
          </a:bodyPr>
          <a:lstStyle/>
          <a:p>
            <a:pPr algn="ctr"/>
            <a:r>
              <a:rPr lang="en-US" sz="6600" b="1" dirty="0"/>
              <a:t>6.1 </a:t>
            </a:r>
          </a:p>
          <a:p>
            <a:pPr algn="ctr"/>
            <a:r>
              <a:rPr lang="en-US" b="1" dirty="0"/>
              <a:t>Systems Integrated per District</a:t>
            </a:r>
          </a:p>
          <a:p>
            <a:pPr algn="ctr"/>
            <a:endParaRPr lang="en-US" b="1" dirty="0"/>
          </a:p>
          <a:p>
            <a:pPr algn="ctr"/>
            <a:endParaRPr lang="en-US" b="1" dirty="0"/>
          </a:p>
        </p:txBody>
      </p:sp>
      <p:pic>
        <p:nvPicPr>
          <p:cNvPr id="7" name="Picture 6">
            <a:extLst>
              <a:ext uri="{FF2B5EF4-FFF2-40B4-BE49-F238E27FC236}">
                <a16:creationId xmlns:a16="http://schemas.microsoft.com/office/drawing/2014/main" id="{1FBFCB83-4DB4-4D34-8BEC-08A22FA35876}"/>
              </a:ext>
            </a:extLst>
          </p:cNvPr>
          <p:cNvPicPr>
            <a:picLocks noChangeAspect="1"/>
          </p:cNvPicPr>
          <p:nvPr/>
        </p:nvPicPr>
        <p:blipFill>
          <a:blip r:embed="rId7">
            <a:extLst/>
          </a:blip>
          <a:stretch>
            <a:fillRect/>
          </a:stretch>
        </p:blipFill>
        <p:spPr>
          <a:xfrm>
            <a:off x="6932136" y="0"/>
            <a:ext cx="5228532" cy="6858000"/>
          </a:xfrm>
          <a:prstGeom prst="rect">
            <a:avLst/>
          </a:prstGeom>
        </p:spPr>
      </p:pic>
    </p:spTree>
    <p:extLst>
      <p:ext uri="{BB962C8B-B14F-4D97-AF65-F5344CB8AC3E}">
        <p14:creationId xmlns:p14="http://schemas.microsoft.com/office/powerpoint/2010/main" val="371469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7BF84-8F23-467C-941E-7BEF6726DF62}"/>
              </a:ext>
            </a:extLst>
          </p:cNvPr>
          <p:cNvSpPr>
            <a:spLocks noGrp="1"/>
          </p:cNvSpPr>
          <p:nvPr>
            <p:ph type="title"/>
          </p:nvPr>
        </p:nvSpPr>
        <p:spPr/>
        <p:txBody>
          <a:bodyPr/>
          <a:lstStyle/>
          <a:p>
            <a:r>
              <a:rPr lang="en-US" dirty="0" err="1"/>
              <a:t>Interoperabilty</a:t>
            </a:r>
            <a:r>
              <a:rPr lang="en-US" dirty="0"/>
              <a:t> Cost Calculator</a:t>
            </a:r>
          </a:p>
        </p:txBody>
      </p:sp>
      <p:sp>
        <p:nvSpPr>
          <p:cNvPr id="3" name="Content Placeholder 2">
            <a:extLst>
              <a:ext uri="{FF2B5EF4-FFF2-40B4-BE49-F238E27FC236}">
                <a16:creationId xmlns:a16="http://schemas.microsoft.com/office/drawing/2014/main" id="{94BBD470-E8C7-4FE8-BCE8-A43E0364C3EC}"/>
              </a:ext>
            </a:extLst>
          </p:cNvPr>
          <p:cNvSpPr>
            <a:spLocks noGrp="1"/>
          </p:cNvSpPr>
          <p:nvPr>
            <p:ph idx="1"/>
          </p:nvPr>
        </p:nvSpPr>
        <p:spPr/>
        <p:txBody>
          <a:bodyPr/>
          <a:lstStyle/>
          <a:p>
            <a:r>
              <a:rPr lang="en-US" u="sng" dirty="0">
                <a:hlinkClick r:id="rId2"/>
              </a:rPr>
              <a:t>https://edscoop.com/cosn-releases-cost-calculators-for-k-12-interoperability-projects/</a:t>
            </a:r>
            <a:endParaRPr lang="en-US" u="sng" dirty="0"/>
          </a:p>
          <a:p>
            <a:r>
              <a:rPr lang="en-US" dirty="0">
                <a:hlinkClick r:id="rId3"/>
              </a:rPr>
              <a:t>https://cosn.org/interoperability</a:t>
            </a:r>
            <a:endParaRPr lang="en-US" dirty="0"/>
          </a:p>
          <a:p>
            <a:r>
              <a:rPr lang="en-US" dirty="0"/>
              <a:t>The </a:t>
            </a:r>
            <a:r>
              <a:rPr lang="en-US" dirty="0" err="1"/>
              <a:t>CoSN</a:t>
            </a:r>
            <a:r>
              <a:rPr lang="en-US" dirty="0"/>
              <a:t> calculator references the MiDataHub ROI Study</a:t>
            </a:r>
          </a:p>
          <a:p>
            <a:r>
              <a:rPr lang="en-US" dirty="0"/>
              <a:t>Michigan is truly leading the way in interoperability</a:t>
            </a:r>
          </a:p>
        </p:txBody>
      </p:sp>
      <p:pic>
        <p:nvPicPr>
          <p:cNvPr id="2050" name="Picture 2" descr="CoSN - Go to Home Page">
            <a:extLst>
              <a:ext uri="{FF2B5EF4-FFF2-40B4-BE49-F238E27FC236}">
                <a16:creationId xmlns:a16="http://schemas.microsoft.com/office/drawing/2014/main" id="{647B1454-01ED-4FD0-B38D-89D20AC568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5390" y="327660"/>
            <a:ext cx="2911736" cy="883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54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1C010-FFF5-4435-A9A6-3489548611F1}"/>
              </a:ext>
            </a:extLst>
          </p:cNvPr>
          <p:cNvSpPr>
            <a:spLocks noGrp="1"/>
          </p:cNvSpPr>
          <p:nvPr>
            <p:ph type="title"/>
          </p:nvPr>
        </p:nvSpPr>
        <p:spPr/>
        <p:txBody>
          <a:bodyPr/>
          <a:lstStyle/>
          <a:p>
            <a:r>
              <a:rPr lang="en-US" dirty="0"/>
              <a:t>OneRoster</a:t>
            </a:r>
          </a:p>
        </p:txBody>
      </p:sp>
      <p:sp>
        <p:nvSpPr>
          <p:cNvPr id="3" name="Content Placeholder 2">
            <a:extLst>
              <a:ext uri="{FF2B5EF4-FFF2-40B4-BE49-F238E27FC236}">
                <a16:creationId xmlns:a16="http://schemas.microsoft.com/office/drawing/2014/main" id="{1D399AB4-6AC6-41EA-AB41-9B0573C8DAC8}"/>
              </a:ext>
            </a:extLst>
          </p:cNvPr>
          <p:cNvSpPr>
            <a:spLocks noGrp="1"/>
          </p:cNvSpPr>
          <p:nvPr>
            <p:ph idx="1"/>
          </p:nvPr>
        </p:nvSpPr>
        <p:spPr/>
        <p:txBody>
          <a:bodyPr/>
          <a:lstStyle/>
          <a:p>
            <a:r>
              <a:rPr lang="en-US" dirty="0" err="1"/>
              <a:t>MiDataHub’s</a:t>
            </a:r>
            <a:r>
              <a:rPr lang="en-US" dirty="0"/>
              <a:t> OneRoster API is now “Certified”</a:t>
            </a:r>
          </a:p>
          <a:p>
            <a:r>
              <a:rPr lang="en-US" dirty="0">
                <a:hlinkClick r:id="rId2"/>
              </a:rPr>
              <a:t>IMS Global </a:t>
            </a:r>
            <a:r>
              <a:rPr lang="en-US" dirty="0" err="1">
                <a:hlinkClick r:id="rId2"/>
              </a:rPr>
              <a:t>Certifcations</a:t>
            </a:r>
            <a:r>
              <a:rPr lang="en-US" dirty="0">
                <a:hlinkClick r:id="rId2"/>
              </a:rPr>
              <a:t> Page</a:t>
            </a:r>
            <a:endParaRPr lang="en-US" dirty="0"/>
          </a:p>
          <a:p>
            <a:r>
              <a:rPr lang="en-US" dirty="0"/>
              <a:t>Click on “Compatible Products”</a:t>
            </a:r>
          </a:p>
          <a:p>
            <a:endParaRPr lang="en-US" dirty="0"/>
          </a:p>
        </p:txBody>
      </p:sp>
      <p:pic>
        <p:nvPicPr>
          <p:cNvPr id="1026" name="Picture 2" descr="IMS Global">
            <a:extLst>
              <a:ext uri="{FF2B5EF4-FFF2-40B4-BE49-F238E27FC236}">
                <a16:creationId xmlns:a16="http://schemas.microsoft.com/office/drawing/2014/main" id="{02B68288-DEF6-4650-BD7E-418724F9D3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560" y="792057"/>
            <a:ext cx="2374256" cy="350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179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285" y="1376277"/>
            <a:ext cx="1992890" cy="766496"/>
          </a:xfrm>
          <a:prstGeom prst="rect">
            <a:avLst/>
          </a:prstGeom>
        </p:spPr>
      </p:pic>
      <p:sp>
        <p:nvSpPr>
          <p:cNvPr id="3" name="TextBox 2"/>
          <p:cNvSpPr txBox="1"/>
          <p:nvPr/>
        </p:nvSpPr>
        <p:spPr>
          <a:xfrm>
            <a:off x="1" y="6134277"/>
            <a:ext cx="12192000" cy="400110"/>
          </a:xfrm>
          <a:prstGeom prst="rect">
            <a:avLst/>
          </a:prstGeom>
          <a:noFill/>
        </p:spPr>
        <p:txBody>
          <a:bodyPr wrap="square" rtlCol="0">
            <a:spAutoFit/>
          </a:bodyPr>
          <a:lstStyle/>
          <a:p>
            <a:pPr lvl="0" algn="ctr" defTabSz="914400">
              <a:spcBef>
                <a:spcPct val="20000"/>
              </a:spcBef>
              <a:defRPr/>
            </a:pPr>
            <a:r>
              <a:rPr lang="en-US" sz="2000" b="1">
                <a:cs typeface="Aharoni" panose="02010803020104030203" pitchFamily="2" charset="-79"/>
              </a:rPr>
              <a:t>Kevin Bullard</a:t>
            </a:r>
            <a:r>
              <a:rPr lang="en-US" sz="2000">
                <a:cs typeface="Aharoni" panose="02010803020104030203" pitchFamily="2" charset="-79"/>
              </a:rPr>
              <a:t>, Data Integration Support Manager</a:t>
            </a:r>
          </a:p>
        </p:txBody>
      </p:sp>
      <p:sp>
        <p:nvSpPr>
          <p:cNvPr id="2" name="Title 1"/>
          <p:cNvSpPr>
            <a:spLocks noGrp="1"/>
          </p:cNvSpPr>
          <p:nvPr>
            <p:ph type="ctrTitle"/>
          </p:nvPr>
        </p:nvSpPr>
        <p:spPr>
          <a:xfrm>
            <a:off x="2493104" y="612447"/>
            <a:ext cx="8561747" cy="2541431"/>
          </a:xfrm>
        </p:spPr>
        <p:txBody>
          <a:bodyPr>
            <a:normAutofit/>
          </a:bodyPr>
          <a:lstStyle/>
          <a:p>
            <a:br>
              <a:rPr lang="en-US" dirty="0"/>
            </a:br>
            <a:r>
              <a:rPr lang="en-US" dirty="0"/>
              <a:t>Support Updates</a:t>
            </a:r>
          </a:p>
        </p:txBody>
      </p:sp>
      <p:pic>
        <p:nvPicPr>
          <p:cNvPr id="9" name="Picture 8"/>
          <p:cNvPicPr>
            <a:picLocks noChangeAspect="1"/>
          </p:cNvPicPr>
          <p:nvPr/>
        </p:nvPicPr>
        <p:blipFill>
          <a:blip r:embed="rId4"/>
          <a:stretch>
            <a:fillRect/>
          </a:stretch>
        </p:blipFill>
        <p:spPr>
          <a:xfrm>
            <a:off x="170426" y="2417364"/>
            <a:ext cx="2188214" cy="1011636"/>
          </a:xfrm>
          <a:prstGeom prst="rect">
            <a:avLst/>
          </a:prstGeom>
        </p:spPr>
      </p:pic>
      <p:pic>
        <p:nvPicPr>
          <p:cNvPr id="1026" name="m_-1497719503941588056x_Picture 1" descr="cid:image003.png@01D362EA.1FB6F670">
            <a:extLst>
              <a:ext uri="{FF2B5EF4-FFF2-40B4-BE49-F238E27FC236}">
                <a16:creationId xmlns:a16="http://schemas.microsoft.com/office/drawing/2014/main" id="{E9D1179E-0E55-48D8-B81C-EE143BEBC2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1038" y="3593119"/>
            <a:ext cx="5870402" cy="187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C728E83B-B00F-45E9-ACBF-57789D32BC36}"/>
              </a:ext>
            </a:extLst>
          </p:cNvPr>
          <p:cNvPicPr>
            <a:picLocks noChangeAspect="1"/>
          </p:cNvPicPr>
          <p:nvPr/>
        </p:nvPicPr>
        <p:blipFill>
          <a:blip r:embed="rId6"/>
          <a:stretch>
            <a:fillRect/>
          </a:stretch>
        </p:blipFill>
        <p:spPr>
          <a:xfrm>
            <a:off x="10164145" y="3487353"/>
            <a:ext cx="1257300" cy="476250"/>
          </a:xfrm>
          <a:prstGeom prst="rect">
            <a:avLst/>
          </a:prstGeom>
        </p:spPr>
      </p:pic>
      <p:pic>
        <p:nvPicPr>
          <p:cNvPr id="11" name="Picture 10">
            <a:extLst>
              <a:ext uri="{FF2B5EF4-FFF2-40B4-BE49-F238E27FC236}">
                <a16:creationId xmlns:a16="http://schemas.microsoft.com/office/drawing/2014/main" id="{C88FFF8F-8E35-4460-AA57-E6E4CB71471C}"/>
              </a:ext>
            </a:extLst>
          </p:cNvPr>
          <p:cNvPicPr>
            <a:picLocks noChangeAspect="1"/>
          </p:cNvPicPr>
          <p:nvPr/>
        </p:nvPicPr>
        <p:blipFill>
          <a:blip r:embed="rId7"/>
          <a:stretch>
            <a:fillRect/>
          </a:stretch>
        </p:blipFill>
        <p:spPr>
          <a:xfrm>
            <a:off x="6773978" y="1070924"/>
            <a:ext cx="2921710" cy="966324"/>
          </a:xfrm>
          <a:prstGeom prst="rect">
            <a:avLst/>
          </a:prstGeom>
        </p:spPr>
      </p:pic>
      <p:pic>
        <p:nvPicPr>
          <p:cNvPr id="12" name="Picture 11" descr="A close up of a sign&#10;&#10;Description automatically generated">
            <a:extLst>
              <a:ext uri="{FF2B5EF4-FFF2-40B4-BE49-F238E27FC236}">
                <a16:creationId xmlns:a16="http://schemas.microsoft.com/office/drawing/2014/main" id="{6F4A7CA9-C12C-49DD-BE20-3C924CF87742}"/>
              </a:ext>
            </a:extLst>
          </p:cNvPr>
          <p:cNvPicPr>
            <a:picLocks noChangeAspect="1"/>
          </p:cNvPicPr>
          <p:nvPr/>
        </p:nvPicPr>
        <p:blipFill>
          <a:blip r:embed="rId8"/>
          <a:stretch>
            <a:fillRect/>
          </a:stretch>
        </p:blipFill>
        <p:spPr>
          <a:xfrm>
            <a:off x="133623" y="420712"/>
            <a:ext cx="4043370" cy="779268"/>
          </a:xfrm>
          <a:prstGeom prst="rect">
            <a:avLst/>
          </a:prstGeom>
        </p:spPr>
      </p:pic>
    </p:spTree>
    <p:extLst>
      <p:ext uri="{BB962C8B-B14F-4D97-AF65-F5344CB8AC3E}">
        <p14:creationId xmlns:p14="http://schemas.microsoft.com/office/powerpoint/2010/main" val="1955294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74D71F69-BE39-4F28-B732-EC862BAB0C2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1A6DDCA-ED0D-44DF-82E5-C20AE3072ECA}" type="slidenum">
              <a:rPr lang="en-US" smtClean="0"/>
              <a:pPr/>
              <a:t>8</a:t>
            </a:fld>
            <a:endParaRPr lang="en-US"/>
          </a:p>
        </p:txBody>
      </p:sp>
      <p:sp>
        <p:nvSpPr>
          <p:cNvPr id="10" name="Title 4">
            <a:extLst>
              <a:ext uri="{FF2B5EF4-FFF2-40B4-BE49-F238E27FC236}">
                <a16:creationId xmlns:a16="http://schemas.microsoft.com/office/drawing/2014/main" id="{D303A941-F74B-4742-8874-B462A3010521}"/>
              </a:ext>
            </a:extLst>
          </p:cNvPr>
          <p:cNvSpPr txBox="1">
            <a:spLocks/>
          </p:cNvSpPr>
          <p:nvPr/>
        </p:nvSpPr>
        <p:spPr>
          <a:xfrm>
            <a:off x="258236" y="157951"/>
            <a:ext cx="11410212" cy="873170"/>
          </a:xfrm>
          <a:prstGeom prst="rect">
            <a:avLst/>
          </a:prstGeom>
          <a:solidFill>
            <a:schemeClr val="accent1">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3600" b="1">
                <a:solidFill>
                  <a:schemeClr val="accent1">
                    <a:lumMod val="50000"/>
                  </a:schemeClr>
                </a:solidFill>
                <a:latin typeface="+mn-lt"/>
              </a:rPr>
              <a:t>Support Structures</a:t>
            </a:r>
          </a:p>
        </p:txBody>
      </p:sp>
      <p:sp>
        <p:nvSpPr>
          <p:cNvPr id="11" name="Content Placeholder 5">
            <a:extLst>
              <a:ext uri="{FF2B5EF4-FFF2-40B4-BE49-F238E27FC236}">
                <a16:creationId xmlns:a16="http://schemas.microsoft.com/office/drawing/2014/main" id="{4E8437C0-049A-45E9-8327-3020DC8EB28B}"/>
              </a:ext>
            </a:extLst>
          </p:cNvPr>
          <p:cNvSpPr txBox="1">
            <a:spLocks/>
          </p:cNvSpPr>
          <p:nvPr/>
        </p:nvSpPr>
        <p:spPr>
          <a:xfrm>
            <a:off x="640080" y="1950513"/>
            <a:ext cx="10283115" cy="2780522"/>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9pPr>
          </a:lstStyle>
          <a:p>
            <a:pPr marL="1428750" lvl="2" indent="-514350">
              <a:buAutoNum type="arabicPeriod"/>
            </a:pPr>
            <a:r>
              <a:rPr lang="en-US" sz="2800">
                <a:latin typeface="Arial"/>
                <a:cs typeface="Arial"/>
              </a:rPr>
              <a:t>ODS Generation</a:t>
            </a:r>
            <a:endParaRPr lang="en-US" sz="2800">
              <a:ea typeface="+mn-lt"/>
              <a:cs typeface="+mn-lt"/>
            </a:endParaRPr>
          </a:p>
          <a:p>
            <a:pPr marL="1428750" lvl="2" indent="-514350">
              <a:buAutoNum type="arabicPeriod"/>
            </a:pPr>
            <a:r>
              <a:rPr lang="en-US" sz="2800">
                <a:latin typeface="Arial"/>
                <a:cs typeface="Arial"/>
              </a:rPr>
              <a:t>Product Catalog – Vendor configuration Instructions</a:t>
            </a:r>
            <a:endParaRPr lang="en-US" sz="2800">
              <a:ea typeface="+mn-lt"/>
              <a:cs typeface="+mn-lt"/>
            </a:endParaRPr>
          </a:p>
          <a:p>
            <a:pPr marL="1428750" lvl="2" indent="-514350">
              <a:buAutoNum type="arabicPeriod"/>
            </a:pPr>
            <a:r>
              <a:rPr lang="en-US" sz="2800" err="1">
                <a:latin typeface="Arial"/>
                <a:cs typeface="Arial"/>
              </a:rPr>
              <a:t>Youtube</a:t>
            </a:r>
            <a:r>
              <a:rPr lang="en-US" sz="2800">
                <a:latin typeface="Arial"/>
                <a:cs typeface="Arial"/>
              </a:rPr>
              <a:t> Channel</a:t>
            </a:r>
            <a:endParaRPr lang="en-US"/>
          </a:p>
          <a:p>
            <a:endParaRPr lang="en-US" sz="2400">
              <a:latin typeface="Century Gothic" panose="020B0502020202020204"/>
              <a:cs typeface="Arial"/>
            </a:endParaRPr>
          </a:p>
          <a:p>
            <a:endParaRPr lang="en-US" sz="2400"/>
          </a:p>
          <a:p>
            <a:endParaRPr lang="en-US" sz="2400"/>
          </a:p>
        </p:txBody>
      </p:sp>
      <p:pic>
        <p:nvPicPr>
          <p:cNvPr id="3074" name="m_-1497719503941588056x_Picture 1" descr="cid:image003.png@01D362EA.1FB6F670">
            <a:extLst>
              <a:ext uri="{FF2B5EF4-FFF2-40B4-BE49-F238E27FC236}">
                <a16:creationId xmlns:a16="http://schemas.microsoft.com/office/drawing/2014/main" id="{F05D1436-E1E0-42DB-83DB-03935B0B14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4748" y="126223"/>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3855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762C7043-03CC-4710-A7EB-2EFE7AF74D8F}"/>
              </a:ext>
            </a:extLst>
          </p:cNvPr>
          <p:cNvSpPr>
            <a:spLocks noGrp="1"/>
          </p:cNvSpPr>
          <p:nvPr>
            <p:ph type="title"/>
          </p:nvPr>
        </p:nvSpPr>
        <p:spPr>
          <a:xfrm>
            <a:off x="257577" y="273050"/>
            <a:ext cx="11410212" cy="873170"/>
          </a:xfrm>
          <a:solidFill>
            <a:schemeClr val="accent1">
              <a:lumMod val="20000"/>
              <a:lumOff val="80000"/>
            </a:schemeClr>
          </a:solidFill>
        </p:spPr>
        <p:txBody>
          <a:bodyPr anchor="ctr">
            <a:noAutofit/>
          </a:bodyPr>
          <a:lstStyle/>
          <a:p>
            <a:r>
              <a:rPr lang="en-US" b="1">
                <a:solidFill>
                  <a:schemeClr val="accent1">
                    <a:lumMod val="50000"/>
                  </a:schemeClr>
                </a:solidFill>
                <a:latin typeface="+mn-lt"/>
              </a:rPr>
              <a:t>Support Structure – </a:t>
            </a:r>
            <a:br>
              <a:rPr lang="en-US" b="1">
                <a:latin typeface="+mn-lt"/>
              </a:rPr>
            </a:br>
            <a:r>
              <a:rPr lang="en-US" b="1" err="1">
                <a:solidFill>
                  <a:schemeClr val="accent1">
                    <a:lumMod val="50000"/>
                  </a:schemeClr>
                </a:solidFill>
                <a:latin typeface="+mn-lt"/>
              </a:rPr>
              <a:t>ods</a:t>
            </a:r>
            <a:r>
              <a:rPr lang="en-US" b="1">
                <a:solidFill>
                  <a:schemeClr val="accent1">
                    <a:lumMod val="50000"/>
                  </a:schemeClr>
                </a:solidFill>
                <a:latin typeface="+mn-lt"/>
              </a:rPr>
              <a:t> management tool</a:t>
            </a:r>
          </a:p>
        </p:txBody>
      </p:sp>
      <p:pic>
        <p:nvPicPr>
          <p:cNvPr id="6" name="m_-1497719503941588056x_Picture 1" descr="cid:image003.png@01D362EA.1FB6F670">
            <a:extLst>
              <a:ext uri="{FF2B5EF4-FFF2-40B4-BE49-F238E27FC236}">
                <a16:creationId xmlns:a16="http://schemas.microsoft.com/office/drawing/2014/main" id="{4316A070-01BB-4548-83A9-21AE2B57D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0600" y="241322"/>
            <a:ext cx="29337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653423F-7405-4B61-A208-0775F27A7681}"/>
              </a:ext>
            </a:extLst>
          </p:cNvPr>
          <p:cNvSpPr/>
          <p:nvPr/>
        </p:nvSpPr>
        <p:spPr>
          <a:xfrm>
            <a:off x="-168612" y="1370571"/>
            <a:ext cx="8642051" cy="338554"/>
          </a:xfrm>
          <a:prstGeom prst="rect">
            <a:avLst/>
          </a:prstGeom>
        </p:spPr>
        <p:txBody>
          <a:bodyPr wrap="square" anchor="t">
            <a:spAutoFit/>
          </a:bodyPr>
          <a:lstStyle/>
          <a:p>
            <a:pPr lvl="1" fontAlgn="base"/>
            <a:endParaRPr lang="en-US" sz="1600">
              <a:latin typeface="Tahoma" panose="020B0604030504040204" pitchFamily="34" charset="0"/>
              <a:ea typeface="Tahoma"/>
              <a:cs typeface="Tahoma"/>
            </a:endParaRPr>
          </a:p>
        </p:txBody>
      </p:sp>
      <p:sp>
        <p:nvSpPr>
          <p:cNvPr id="7" name="Rectangle 6">
            <a:extLst>
              <a:ext uri="{FF2B5EF4-FFF2-40B4-BE49-F238E27FC236}">
                <a16:creationId xmlns:a16="http://schemas.microsoft.com/office/drawing/2014/main" id="{1A59B11E-1472-40BE-99F9-8A986C1FD74C}"/>
              </a:ext>
            </a:extLst>
          </p:cNvPr>
          <p:cNvSpPr/>
          <p:nvPr/>
        </p:nvSpPr>
        <p:spPr>
          <a:xfrm>
            <a:off x="-168612" y="1370571"/>
            <a:ext cx="6131934" cy="5262979"/>
          </a:xfrm>
          <a:prstGeom prst="rect">
            <a:avLst/>
          </a:prstGeom>
        </p:spPr>
        <p:txBody>
          <a:bodyPr wrap="square"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1600">
                <a:latin typeface="Tahoma"/>
                <a:ea typeface="Tahoma"/>
                <a:cs typeface="Tahoma"/>
              </a:rPr>
              <a:t>ODS Management tool</a:t>
            </a:r>
            <a:endParaRPr lang="en-US"/>
          </a:p>
          <a:p>
            <a:pPr lvl="1"/>
            <a:endParaRPr lang="en-US" sz="1600">
              <a:latin typeface="Tahoma"/>
              <a:ea typeface="Tahoma"/>
              <a:cs typeface="Tahoma"/>
            </a:endParaRPr>
          </a:p>
          <a:p>
            <a:pPr lvl="1"/>
            <a:r>
              <a:rPr lang="en-US" sz="1600">
                <a:latin typeface="Tahoma"/>
                <a:ea typeface="Tahoma"/>
                <a:cs typeface="Tahoma"/>
              </a:rPr>
              <a:t>Purpose: </a:t>
            </a:r>
            <a:r>
              <a:rPr lang="en-US" sz="1600">
                <a:latin typeface="Arial"/>
                <a:ea typeface="Tahoma"/>
                <a:cs typeface="Arial"/>
              </a:rPr>
              <a:t>By default, only the current and previous year ODS are available to populate in your Data Hub Cockpit. This utility a</a:t>
            </a:r>
            <a:r>
              <a:rPr lang="en-US" sz="1600">
                <a:latin typeface="Tahoma"/>
                <a:ea typeface="Tahoma"/>
                <a:cs typeface="Tahoma"/>
              </a:rPr>
              <a:t>llows </a:t>
            </a:r>
            <a:r>
              <a:rPr lang="en-US" sz="1600">
                <a:latin typeface="Arial"/>
                <a:ea typeface="Tahoma"/>
                <a:cs typeface="Arial"/>
              </a:rPr>
              <a:t>districts to create ODSs (databases that store your data in the Data Hub Cockpit) for previous or future years. </a:t>
            </a:r>
            <a:endParaRPr lang="en-US" sz="1600">
              <a:latin typeface="Tahoma"/>
              <a:ea typeface="Tahoma"/>
              <a:cs typeface="Tahoma"/>
            </a:endParaRPr>
          </a:p>
          <a:p>
            <a:pPr lvl="1"/>
            <a:endParaRPr lang="en-US" sz="1600">
              <a:latin typeface="Arial"/>
              <a:ea typeface="Tahoma"/>
              <a:cs typeface="Arial"/>
            </a:endParaRPr>
          </a:p>
          <a:p>
            <a:pPr lvl="1"/>
            <a:r>
              <a:rPr lang="en-US" sz="1600">
                <a:latin typeface="Arial"/>
                <a:ea typeface="Tahoma"/>
                <a:cs typeface="Arial"/>
              </a:rPr>
              <a:t>Example: If a vendor you are pursuing an integration with is requesting historical data beyond the present and one year currently available in the Data Hub Cockpit, you will need to follow the instructions below to generate the appropriate years ODS, or watch the tutorial on this process on the </a:t>
            </a:r>
            <a:r>
              <a:rPr lang="en-US" sz="1600" err="1">
                <a:latin typeface="Arial"/>
                <a:ea typeface="Tahoma"/>
                <a:cs typeface="Arial"/>
              </a:rPr>
              <a:t>MiDataHub</a:t>
            </a:r>
            <a:r>
              <a:rPr lang="en-US" sz="1600">
                <a:latin typeface="Arial"/>
                <a:ea typeface="Tahoma"/>
                <a:cs typeface="Arial"/>
              </a:rPr>
              <a:t> </a:t>
            </a:r>
            <a:r>
              <a:rPr lang="en-US" sz="1600" err="1">
                <a:latin typeface="Arial"/>
                <a:ea typeface="Tahoma"/>
                <a:cs typeface="Arial"/>
              </a:rPr>
              <a:t>youtube</a:t>
            </a:r>
            <a:r>
              <a:rPr lang="en-US" sz="1600">
                <a:latin typeface="Arial"/>
                <a:ea typeface="Tahoma"/>
                <a:cs typeface="Arial"/>
              </a:rPr>
              <a:t> channel. </a:t>
            </a:r>
          </a:p>
          <a:p>
            <a:pPr lvl="1"/>
            <a:endParaRPr lang="en-US" sz="1600">
              <a:latin typeface="Arial"/>
              <a:ea typeface="Tahoma"/>
              <a:cs typeface="Arial"/>
            </a:endParaRPr>
          </a:p>
          <a:p>
            <a:pPr lvl="1"/>
            <a:endParaRPr lang="en-US" sz="1600">
              <a:latin typeface="Arial"/>
              <a:ea typeface="Tahoma"/>
              <a:cs typeface="Arial"/>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a:p>
            <a:pPr lvl="1"/>
            <a:endParaRPr lang="en-US" sz="1600">
              <a:latin typeface="Tahoma"/>
              <a:ea typeface="Tahoma"/>
              <a:cs typeface="Tahoma"/>
            </a:endParaRPr>
          </a:p>
        </p:txBody>
      </p:sp>
      <p:pic>
        <p:nvPicPr>
          <p:cNvPr id="9" name="Picture 10" descr="A screenshot of a social media post&#10;&#10;Description generated with very high confidence">
            <a:extLst>
              <a:ext uri="{FF2B5EF4-FFF2-40B4-BE49-F238E27FC236}">
                <a16:creationId xmlns:a16="http://schemas.microsoft.com/office/drawing/2014/main" id="{92DC0BC0-95AE-4455-B933-59020C7D8477}"/>
              </a:ext>
            </a:extLst>
          </p:cNvPr>
          <p:cNvPicPr>
            <a:picLocks noChangeAspect="1"/>
          </p:cNvPicPr>
          <p:nvPr/>
        </p:nvPicPr>
        <p:blipFill rotWithShape="1">
          <a:blip r:embed="rId3"/>
          <a:srcRect r="1138" b="-279"/>
          <a:stretch/>
        </p:blipFill>
        <p:spPr>
          <a:xfrm>
            <a:off x="5962649" y="2124411"/>
            <a:ext cx="6016362" cy="3120074"/>
          </a:xfrm>
          <a:prstGeom prst="rect">
            <a:avLst/>
          </a:prstGeom>
        </p:spPr>
      </p:pic>
    </p:spTree>
    <p:extLst>
      <p:ext uri="{BB962C8B-B14F-4D97-AF65-F5344CB8AC3E}">
        <p14:creationId xmlns:p14="http://schemas.microsoft.com/office/powerpoint/2010/main" val="2403313231"/>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1067</Words>
  <Application>Microsoft Office PowerPoint</Application>
  <PresentationFormat>Widescreen</PresentationFormat>
  <Paragraphs>322</Paragraphs>
  <Slides>31</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31</vt:i4>
      </vt:variant>
    </vt:vector>
  </HeadingPairs>
  <TitlesOfParts>
    <vt:vector size="40" baseType="lpstr">
      <vt:lpstr>Arial</vt:lpstr>
      <vt:lpstr>Arial Narrow</vt:lpstr>
      <vt:lpstr>Calibri</vt:lpstr>
      <vt:lpstr>Century Gothic</vt:lpstr>
      <vt:lpstr>Courier New</vt:lpstr>
      <vt:lpstr>Tahoma</vt:lpstr>
      <vt:lpstr>Wingdings 3</vt:lpstr>
      <vt:lpstr>Slice</vt:lpstr>
      <vt:lpstr>3_Office Theme</vt:lpstr>
      <vt:lpstr>District UPDATE Webinar May 2019 </vt:lpstr>
      <vt:lpstr>Agenda</vt:lpstr>
      <vt:lpstr>PowerPoint Presentation</vt:lpstr>
      <vt:lpstr>PowerPoint Presentation</vt:lpstr>
      <vt:lpstr>Interoperabilty Cost Calculator</vt:lpstr>
      <vt:lpstr>OneRoster</vt:lpstr>
      <vt:lpstr> Support Updates</vt:lpstr>
      <vt:lpstr>PowerPoint Presentation</vt:lpstr>
      <vt:lpstr>Support Structure –  ods management tool</vt:lpstr>
      <vt:lpstr>Support Structure –  ODS Management tool</vt:lpstr>
      <vt:lpstr>Support Structure –  ODS Management tool</vt:lpstr>
      <vt:lpstr>Support Structure –  ODS Management tool</vt:lpstr>
      <vt:lpstr>PowerPoint Presentation</vt:lpstr>
      <vt:lpstr>Support Structure –  Youtube Channel</vt:lpstr>
      <vt:lpstr>ITEMS IN Development </vt:lpstr>
      <vt:lpstr>Development Process</vt:lpstr>
      <vt:lpstr>PowerPoint Presentation</vt:lpstr>
      <vt:lpstr>Features next up for development</vt:lpstr>
      <vt:lpstr>New AND updated Integrations </vt:lpstr>
      <vt:lpstr>PowerPoint Presentation</vt:lpstr>
      <vt:lpstr>Integration  FALL PREVIEW</vt:lpstr>
      <vt:lpstr>Actionable Data Update</vt:lpstr>
      <vt:lpstr>Miread is going live this summer</vt:lpstr>
      <vt:lpstr>Timeline for 2019-2020</vt:lpstr>
      <vt:lpstr>Sustainability and District Costs</vt:lpstr>
      <vt:lpstr>MiRead and MistrategyBank</vt:lpstr>
      <vt:lpstr>Assessment Data Loading</vt:lpstr>
      <vt:lpstr>Assessment loading status</vt:lpstr>
      <vt:lpstr>Data Quality and usage scripts</vt:lpstr>
      <vt:lpstr>MiDatahub SSO and Federation</vt:lpstr>
      <vt:lpstr>Q&amp;A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UPDATE Webinar May 2019 </dc:title>
  <dc:creator>Don Dailey</dc:creator>
  <cp:lastModifiedBy>Don Dailey</cp:lastModifiedBy>
  <cp:revision>1</cp:revision>
  <dcterms:created xsi:type="dcterms:W3CDTF">2019-05-29T13:24:03Z</dcterms:created>
  <dcterms:modified xsi:type="dcterms:W3CDTF">2019-05-29T16:52:07Z</dcterms:modified>
</cp:coreProperties>
</file>