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413" r:id="rId4"/>
    <p:sldId id="286" r:id="rId5"/>
    <p:sldId id="455" r:id="rId6"/>
    <p:sldId id="460" r:id="rId7"/>
    <p:sldId id="461" r:id="rId8"/>
    <p:sldId id="465" r:id="rId9"/>
    <p:sldId id="464" r:id="rId10"/>
    <p:sldId id="463" r:id="rId11"/>
    <p:sldId id="466" r:id="rId12"/>
    <p:sldId id="467" r:id="rId13"/>
    <p:sldId id="468" r:id="rId14"/>
    <p:sldId id="469" r:id="rId15"/>
    <p:sldId id="462" r:id="rId16"/>
    <p:sldId id="456" r:id="rId17"/>
    <p:sldId id="438" r:id="rId18"/>
    <p:sldId id="458" r:id="rId19"/>
    <p:sldId id="428" r:id="rId20"/>
    <p:sldId id="432" r:id="rId21"/>
    <p:sldId id="457" r:id="rId22"/>
    <p:sldId id="434" r:id="rId23"/>
    <p:sldId id="41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33"/>
    <a:srgbClr val="5ADC44"/>
    <a:srgbClr val="3975B8"/>
    <a:srgbClr val="0A7600"/>
    <a:srgbClr val="292929"/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E7892B-33D8-49FD-9AEE-22AE01E09125}" v="39" dt="2019-07-10T14:24:19.5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55"/>
    <p:restoredTop sz="94925"/>
  </p:normalViewPr>
  <p:slideViewPr>
    <p:cSldViewPr snapToGrid="0">
      <p:cViewPr varScale="1">
        <p:scale>
          <a:sx n="78" d="100"/>
          <a:sy n="78" d="100"/>
        </p:scale>
        <p:origin x="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DBCCE430-E8EB-446D-868F-C259F033542F}"/>
    <pc:docChg chg="undo custSel mod addSld delSld modSld sldOrd">
      <pc:chgData name="Don Dailey" userId="3342ba4d-c330-458d-8155-cc0e7cebf7c5" providerId="ADAL" clId="{DBCCE430-E8EB-446D-868F-C259F033542F}" dt="2019-07-10T14:49:41.492" v="1404" actId="2696"/>
      <pc:docMkLst>
        <pc:docMk/>
      </pc:docMkLst>
      <pc:sldChg chg="modSp">
        <pc:chgData name="Don Dailey" userId="3342ba4d-c330-458d-8155-cc0e7cebf7c5" providerId="ADAL" clId="{DBCCE430-E8EB-446D-868F-C259F033542F}" dt="2019-07-10T13:03:21.085" v="95" actId="20577"/>
        <pc:sldMkLst>
          <pc:docMk/>
          <pc:sldMk cId="1196807111" sldId="413"/>
        </pc:sldMkLst>
        <pc:spChg chg="mod">
          <ac:chgData name="Don Dailey" userId="3342ba4d-c330-458d-8155-cc0e7cebf7c5" providerId="ADAL" clId="{DBCCE430-E8EB-446D-868F-C259F033542F}" dt="2019-07-10T13:03:21.085" v="95" actId="20577"/>
          <ac:spMkLst>
            <pc:docMk/>
            <pc:sldMk cId="1196807111" sldId="413"/>
            <ac:spMk id="3" creationId="{00000000-0000-0000-0000-000000000000}"/>
          </ac:spMkLst>
        </pc:spChg>
      </pc:sldChg>
      <pc:sldChg chg="modSp">
        <pc:chgData name="Don Dailey" userId="3342ba4d-c330-458d-8155-cc0e7cebf7c5" providerId="ADAL" clId="{DBCCE430-E8EB-446D-868F-C259F033542F}" dt="2019-07-10T13:02:03.521" v="43" actId="20577"/>
        <pc:sldMkLst>
          <pc:docMk/>
          <pc:sldMk cId="4234741063" sldId="428"/>
        </pc:sldMkLst>
        <pc:spChg chg="mod">
          <ac:chgData name="Don Dailey" userId="3342ba4d-c330-458d-8155-cc0e7cebf7c5" providerId="ADAL" clId="{DBCCE430-E8EB-446D-868F-C259F033542F}" dt="2019-07-10T13:02:03.521" v="43" actId="20577"/>
          <ac:spMkLst>
            <pc:docMk/>
            <pc:sldMk cId="4234741063" sldId="428"/>
            <ac:spMk id="5" creationId="{963A72FF-577D-4D72-8D76-0C97CD723650}"/>
          </ac:spMkLst>
        </pc:spChg>
      </pc:sldChg>
      <pc:sldChg chg="del">
        <pc:chgData name="Don Dailey" userId="3342ba4d-c330-458d-8155-cc0e7cebf7c5" providerId="ADAL" clId="{DBCCE430-E8EB-446D-868F-C259F033542F}" dt="2019-07-10T13:11:59.913" v="336" actId="2696"/>
        <pc:sldMkLst>
          <pc:docMk/>
          <pc:sldMk cId="1480829013" sldId="436"/>
        </pc:sldMkLst>
      </pc:sldChg>
      <pc:sldChg chg="modSp">
        <pc:chgData name="Don Dailey" userId="3342ba4d-c330-458d-8155-cc0e7cebf7c5" providerId="ADAL" clId="{DBCCE430-E8EB-446D-868F-C259F033542F}" dt="2019-07-10T13:09:26.359" v="147" actId="20577"/>
        <pc:sldMkLst>
          <pc:docMk/>
          <pc:sldMk cId="1284856072" sldId="455"/>
        </pc:sldMkLst>
        <pc:spChg chg="mod">
          <ac:chgData name="Don Dailey" userId="3342ba4d-c330-458d-8155-cc0e7cebf7c5" providerId="ADAL" clId="{DBCCE430-E8EB-446D-868F-C259F033542F}" dt="2019-07-10T12:50:11.667" v="32" actId="20577"/>
          <ac:spMkLst>
            <pc:docMk/>
            <pc:sldMk cId="1284856072" sldId="455"/>
            <ac:spMk id="5" creationId="{EFCB561A-4F02-4C4C-9C77-199087FF00E7}"/>
          </ac:spMkLst>
        </pc:spChg>
        <pc:graphicFrameChg chg="mod">
          <ac:chgData name="Don Dailey" userId="3342ba4d-c330-458d-8155-cc0e7cebf7c5" providerId="ADAL" clId="{DBCCE430-E8EB-446D-868F-C259F033542F}" dt="2019-07-10T13:09:26.359" v="147" actId="20577"/>
          <ac:graphicFrameMkLst>
            <pc:docMk/>
            <pc:sldMk cId="1284856072" sldId="455"/>
            <ac:graphicFrameMk id="8" creationId="{1157868D-EBCB-4CAB-B115-CDED1FAF15A7}"/>
          </ac:graphicFrameMkLst>
        </pc:graphicFrameChg>
      </pc:sldChg>
      <pc:sldChg chg="modSp">
        <pc:chgData name="Don Dailey" userId="3342ba4d-c330-458d-8155-cc0e7cebf7c5" providerId="ADAL" clId="{DBCCE430-E8EB-446D-868F-C259F033542F}" dt="2019-07-10T14:49:15.323" v="1403" actId="20577"/>
        <pc:sldMkLst>
          <pc:docMk/>
          <pc:sldMk cId="1506026662" sldId="458"/>
        </pc:sldMkLst>
        <pc:spChg chg="mod">
          <ac:chgData name="Don Dailey" userId="3342ba4d-c330-458d-8155-cc0e7cebf7c5" providerId="ADAL" clId="{DBCCE430-E8EB-446D-868F-C259F033542F}" dt="2019-07-10T13:39:26.815" v="691" actId="20577"/>
          <ac:spMkLst>
            <pc:docMk/>
            <pc:sldMk cId="1506026662" sldId="458"/>
            <ac:spMk id="2" creationId="{ED27F7A0-7AE5-0547-A9B9-367CBD6F5B85}"/>
          </ac:spMkLst>
        </pc:spChg>
        <pc:spChg chg="mod">
          <ac:chgData name="Don Dailey" userId="3342ba4d-c330-458d-8155-cc0e7cebf7c5" providerId="ADAL" clId="{DBCCE430-E8EB-446D-868F-C259F033542F}" dt="2019-07-10T14:49:15.323" v="1403" actId="20577"/>
          <ac:spMkLst>
            <pc:docMk/>
            <pc:sldMk cId="1506026662" sldId="458"/>
            <ac:spMk id="3" creationId="{149E1C14-B9DB-4C44-A04F-952D00EC1B4E}"/>
          </ac:spMkLst>
        </pc:spChg>
      </pc:sldChg>
      <pc:sldChg chg="del">
        <pc:chgData name="Don Dailey" userId="3342ba4d-c330-458d-8155-cc0e7cebf7c5" providerId="ADAL" clId="{DBCCE430-E8EB-446D-868F-C259F033542F}" dt="2019-07-10T14:49:41.492" v="1404" actId="2696"/>
        <pc:sldMkLst>
          <pc:docMk/>
          <pc:sldMk cId="1190053667" sldId="459"/>
        </pc:sldMkLst>
      </pc:sldChg>
      <pc:sldChg chg="modSp add">
        <pc:chgData name="Don Dailey" userId="3342ba4d-c330-458d-8155-cc0e7cebf7c5" providerId="ADAL" clId="{DBCCE430-E8EB-446D-868F-C259F033542F}" dt="2019-07-10T13:05:12.894" v="97" actId="108"/>
        <pc:sldMkLst>
          <pc:docMk/>
          <pc:sldMk cId="4188727598" sldId="460"/>
        </pc:sldMkLst>
        <pc:graphicFrameChg chg="mod modGraphic">
          <ac:chgData name="Don Dailey" userId="3342ba4d-c330-458d-8155-cc0e7cebf7c5" providerId="ADAL" clId="{DBCCE430-E8EB-446D-868F-C259F033542F}" dt="2019-07-10T13:05:12.894" v="97" actId="108"/>
          <ac:graphicFrameMkLst>
            <pc:docMk/>
            <pc:sldMk cId="4188727598" sldId="460"/>
            <ac:graphicFrameMk id="6" creationId="{5E543200-F984-40EF-B89D-4117ABB4E710}"/>
          </ac:graphicFrameMkLst>
        </pc:graphicFrameChg>
      </pc:sldChg>
      <pc:sldChg chg="addSp delSp modSp add mod setBg setClrOvrMap">
        <pc:chgData name="Don Dailey" userId="3342ba4d-c330-458d-8155-cc0e7cebf7c5" providerId="ADAL" clId="{DBCCE430-E8EB-446D-868F-C259F033542F}" dt="2019-07-10T14:34:07.021" v="991" actId="14100"/>
        <pc:sldMkLst>
          <pc:docMk/>
          <pc:sldMk cId="3834062884" sldId="461"/>
        </pc:sldMkLst>
        <pc:spChg chg="add mod">
          <ac:chgData name="Don Dailey" userId="3342ba4d-c330-458d-8155-cc0e7cebf7c5" providerId="ADAL" clId="{DBCCE430-E8EB-446D-868F-C259F033542F}" dt="2019-07-10T13:21:02.272" v="474" actId="1076"/>
          <ac:spMkLst>
            <pc:docMk/>
            <pc:sldMk cId="3834062884" sldId="461"/>
            <ac:spMk id="2" creationId="{4AF36580-1200-447C-B5EB-C83468DEAB96}"/>
          </ac:spMkLst>
        </pc:spChg>
        <pc:spChg chg="add mod">
          <ac:chgData name="Don Dailey" userId="3342ba4d-c330-458d-8155-cc0e7cebf7c5" providerId="ADAL" clId="{DBCCE430-E8EB-446D-868F-C259F033542F}" dt="2019-07-10T14:34:07.021" v="991" actId="14100"/>
          <ac:spMkLst>
            <pc:docMk/>
            <pc:sldMk cId="3834062884" sldId="461"/>
            <ac:spMk id="3" creationId="{561785E6-BC33-42FF-829D-E12C72765389}"/>
          </ac:spMkLst>
        </pc:spChg>
        <pc:spChg chg="add del">
          <ac:chgData name="Don Dailey" userId="3342ba4d-c330-458d-8155-cc0e7cebf7c5" providerId="ADAL" clId="{DBCCE430-E8EB-446D-868F-C259F033542F}" dt="2019-07-10T13:14:54.339" v="346" actId="26606"/>
          <ac:spMkLst>
            <pc:docMk/>
            <pc:sldMk cId="3834062884" sldId="461"/>
            <ac:spMk id="9" creationId="{C6870151-9189-4C3A-8379-EF3D95827A0A}"/>
          </ac:spMkLst>
        </pc:spChg>
        <pc:spChg chg="add del">
          <ac:chgData name="Don Dailey" userId="3342ba4d-c330-458d-8155-cc0e7cebf7c5" providerId="ADAL" clId="{DBCCE430-E8EB-446D-868F-C259F033542F}" dt="2019-07-10T13:14:54.339" v="346" actId="26606"/>
          <ac:spMkLst>
            <pc:docMk/>
            <pc:sldMk cId="3834062884" sldId="461"/>
            <ac:spMk id="11" creationId="{123EA69C-102A-4DD0-9547-05DCD271D159}"/>
          </ac:spMkLst>
        </pc:spChg>
        <pc:spChg chg="add del">
          <ac:chgData name="Don Dailey" userId="3342ba4d-c330-458d-8155-cc0e7cebf7c5" providerId="ADAL" clId="{DBCCE430-E8EB-446D-868F-C259F033542F}" dt="2019-07-10T13:14:54.339" v="346" actId="26606"/>
          <ac:spMkLst>
            <pc:docMk/>
            <pc:sldMk cId="3834062884" sldId="461"/>
            <ac:spMk id="13" creationId="{6A862265-5CA3-4C40-8582-7534C3B03C2A}"/>
          </ac:spMkLst>
        </pc:spChg>
        <pc:spChg chg="add del">
          <ac:chgData name="Don Dailey" userId="3342ba4d-c330-458d-8155-cc0e7cebf7c5" providerId="ADAL" clId="{DBCCE430-E8EB-446D-868F-C259F033542F}" dt="2019-07-10T13:14:54.339" v="346" actId="26606"/>
          <ac:spMkLst>
            <pc:docMk/>
            <pc:sldMk cId="3834062884" sldId="461"/>
            <ac:spMk id="15" creationId="{600EF80B-0391-4082-9AF5-F15B091B4CE9}"/>
          </ac:spMkLst>
        </pc:spChg>
        <pc:spChg chg="add del">
          <ac:chgData name="Don Dailey" userId="3342ba4d-c330-458d-8155-cc0e7cebf7c5" providerId="ADAL" clId="{DBCCE430-E8EB-446D-868F-C259F033542F}" dt="2019-07-10T13:14:54.339" v="346" actId="26606"/>
          <ac:spMkLst>
            <pc:docMk/>
            <pc:sldMk cId="3834062884" sldId="461"/>
            <ac:spMk id="19" creationId="{3FBF03E8-C602-4192-9C52-F84B29FDCC88}"/>
          </ac:spMkLst>
        </pc:spChg>
        <pc:spChg chg="add">
          <ac:chgData name="Don Dailey" userId="3342ba4d-c330-458d-8155-cc0e7cebf7c5" providerId="ADAL" clId="{DBCCE430-E8EB-446D-868F-C259F033542F}" dt="2019-07-10T13:14:54.355" v="347" actId="26606"/>
          <ac:spMkLst>
            <pc:docMk/>
            <pc:sldMk cId="3834062884" sldId="461"/>
            <ac:spMk id="21" creationId="{4568A54B-9065-40B2-8753-8E0288E828A3}"/>
          </ac:spMkLst>
        </pc:spChg>
        <pc:spChg chg="add">
          <ac:chgData name="Don Dailey" userId="3342ba4d-c330-458d-8155-cc0e7cebf7c5" providerId="ADAL" clId="{DBCCE430-E8EB-446D-868F-C259F033542F}" dt="2019-07-10T13:14:54.355" v="347" actId="26606"/>
          <ac:spMkLst>
            <pc:docMk/>
            <pc:sldMk cId="3834062884" sldId="461"/>
            <ac:spMk id="23" creationId="{A2BED43D-FF5E-4233-9D4F-A509B56034A5}"/>
          </ac:spMkLst>
        </pc:spChg>
        <pc:picChg chg="add mod ord modCrop">
          <ac:chgData name="Don Dailey" userId="3342ba4d-c330-458d-8155-cc0e7cebf7c5" providerId="ADAL" clId="{DBCCE430-E8EB-446D-868F-C259F033542F}" dt="2019-07-10T13:21:09.344" v="475" actId="1076"/>
          <ac:picMkLst>
            <pc:docMk/>
            <pc:sldMk cId="3834062884" sldId="461"/>
            <ac:picMk id="4" creationId="{7E85BC83-9542-4451-8509-645A60D04B0F}"/>
          </ac:picMkLst>
        </pc:picChg>
        <pc:picChg chg="add">
          <ac:chgData name="Don Dailey" userId="3342ba4d-c330-458d-8155-cc0e7cebf7c5" providerId="ADAL" clId="{DBCCE430-E8EB-446D-868F-C259F033542F}" dt="2019-07-10T13:14:54.355" v="347" actId="26606"/>
          <ac:picMkLst>
            <pc:docMk/>
            <pc:sldMk cId="3834062884" sldId="461"/>
            <ac:picMk id="24" creationId="{051D0F8B-A6FE-4009-88A1-49ABE7CEF2AC}"/>
          </ac:picMkLst>
        </pc:picChg>
        <pc:cxnChg chg="add del">
          <ac:chgData name="Don Dailey" userId="3342ba4d-c330-458d-8155-cc0e7cebf7c5" providerId="ADAL" clId="{DBCCE430-E8EB-446D-868F-C259F033542F}" dt="2019-07-10T13:14:54.339" v="346" actId="26606"/>
          <ac:cxnSpMkLst>
            <pc:docMk/>
            <pc:sldMk cId="3834062884" sldId="461"/>
            <ac:cxnSpMk id="17" creationId="{D33AC32D-5F44-45F7-A0BD-7C11A86BED57}"/>
          </ac:cxnSpMkLst>
        </pc:cxnChg>
        <pc:cxnChg chg="add">
          <ac:chgData name="Don Dailey" userId="3342ba4d-c330-458d-8155-cc0e7cebf7c5" providerId="ADAL" clId="{DBCCE430-E8EB-446D-868F-C259F033542F}" dt="2019-07-10T13:14:54.355" v="347" actId="26606"/>
          <ac:cxnSpMkLst>
            <pc:docMk/>
            <pc:sldMk cId="3834062884" sldId="461"/>
            <ac:cxnSpMk id="22" creationId="{515F3B72-790F-4B1A-90DE-5EC31C829B9E}"/>
          </ac:cxnSpMkLst>
        </pc:cxnChg>
        <pc:cxnChg chg="add">
          <ac:chgData name="Don Dailey" userId="3342ba4d-c330-458d-8155-cc0e7cebf7c5" providerId="ADAL" clId="{DBCCE430-E8EB-446D-868F-C259F033542F}" dt="2019-07-10T13:14:54.355" v="347" actId="26606"/>
          <ac:cxnSpMkLst>
            <pc:docMk/>
            <pc:sldMk cId="3834062884" sldId="461"/>
            <ac:cxnSpMk id="25" creationId="{4C5057B3-E936-43A2-9EEE-514EF0434FE2}"/>
          </ac:cxnSpMkLst>
        </pc:cxnChg>
      </pc:sldChg>
      <pc:sldChg chg="modSp add">
        <pc:chgData name="Don Dailey" userId="3342ba4d-c330-458d-8155-cc0e7cebf7c5" providerId="ADAL" clId="{DBCCE430-E8EB-446D-868F-C259F033542F}" dt="2019-07-10T13:40:28.456" v="756" actId="20577"/>
        <pc:sldMkLst>
          <pc:docMk/>
          <pc:sldMk cId="3581482893" sldId="462"/>
        </pc:sldMkLst>
        <pc:spChg chg="mod">
          <ac:chgData name="Don Dailey" userId="3342ba4d-c330-458d-8155-cc0e7cebf7c5" providerId="ADAL" clId="{DBCCE430-E8EB-446D-868F-C259F033542F}" dt="2019-07-10T13:32:08.835" v="478" actId="20577"/>
          <ac:spMkLst>
            <pc:docMk/>
            <pc:sldMk cId="3581482893" sldId="462"/>
            <ac:spMk id="2" creationId="{C8126E35-439A-47FE-B97C-AA004756AF3F}"/>
          </ac:spMkLst>
        </pc:spChg>
        <pc:spChg chg="mod">
          <ac:chgData name="Don Dailey" userId="3342ba4d-c330-458d-8155-cc0e7cebf7c5" providerId="ADAL" clId="{DBCCE430-E8EB-446D-868F-C259F033542F}" dt="2019-07-10T13:40:28.456" v="756" actId="20577"/>
          <ac:spMkLst>
            <pc:docMk/>
            <pc:sldMk cId="3581482893" sldId="462"/>
            <ac:spMk id="3" creationId="{25B6316A-D89A-43EF-9683-DC8598ED675F}"/>
          </ac:spMkLst>
        </pc:spChg>
      </pc:sldChg>
      <pc:sldChg chg="add">
        <pc:chgData name="Don Dailey" userId="3342ba4d-c330-458d-8155-cc0e7cebf7c5" providerId="ADAL" clId="{DBCCE430-E8EB-446D-868F-C259F033542F}" dt="2019-07-10T14:09:36.810" v="758"/>
        <pc:sldMkLst>
          <pc:docMk/>
          <pc:sldMk cId="750971397" sldId="463"/>
        </pc:sldMkLst>
      </pc:sldChg>
      <pc:sldChg chg="add">
        <pc:chgData name="Don Dailey" userId="3342ba4d-c330-458d-8155-cc0e7cebf7c5" providerId="ADAL" clId="{DBCCE430-E8EB-446D-868F-C259F033542F}" dt="2019-07-10T14:09:36.810" v="758"/>
        <pc:sldMkLst>
          <pc:docMk/>
          <pc:sldMk cId="2145141100" sldId="464"/>
        </pc:sldMkLst>
      </pc:sldChg>
      <pc:sldChg chg="modSp add">
        <pc:chgData name="Don Dailey" userId="3342ba4d-c330-458d-8155-cc0e7cebf7c5" providerId="ADAL" clId="{DBCCE430-E8EB-446D-868F-C259F033542F}" dt="2019-07-10T14:10:03.511" v="794" actId="6549"/>
        <pc:sldMkLst>
          <pc:docMk/>
          <pc:sldMk cId="1173215456" sldId="465"/>
        </pc:sldMkLst>
        <pc:spChg chg="mod">
          <ac:chgData name="Don Dailey" userId="3342ba4d-c330-458d-8155-cc0e7cebf7c5" providerId="ADAL" clId="{DBCCE430-E8EB-446D-868F-C259F033542F}" dt="2019-07-10T14:09:55.564" v="793" actId="20577"/>
          <ac:spMkLst>
            <pc:docMk/>
            <pc:sldMk cId="1173215456" sldId="465"/>
            <ac:spMk id="4" creationId="{A6639468-366B-4C04-B051-6D1563E8DFA1}"/>
          </ac:spMkLst>
        </pc:spChg>
        <pc:spChg chg="mod">
          <ac:chgData name="Don Dailey" userId="3342ba4d-c330-458d-8155-cc0e7cebf7c5" providerId="ADAL" clId="{DBCCE430-E8EB-446D-868F-C259F033542F}" dt="2019-07-10T14:10:03.511" v="794" actId="6549"/>
          <ac:spMkLst>
            <pc:docMk/>
            <pc:sldMk cId="1173215456" sldId="465"/>
            <ac:spMk id="5" creationId="{01707DEB-F797-45EE-A968-95D3D7B4A7D6}"/>
          </ac:spMkLst>
        </pc:spChg>
      </pc:sldChg>
      <pc:sldChg chg="add">
        <pc:chgData name="Don Dailey" userId="3342ba4d-c330-458d-8155-cc0e7cebf7c5" providerId="ADAL" clId="{DBCCE430-E8EB-446D-868F-C259F033542F}" dt="2019-07-10T14:09:36.810" v="758"/>
        <pc:sldMkLst>
          <pc:docMk/>
          <pc:sldMk cId="2429146011" sldId="466"/>
        </pc:sldMkLst>
      </pc:sldChg>
      <pc:sldChg chg="add">
        <pc:chgData name="Don Dailey" userId="3342ba4d-c330-458d-8155-cc0e7cebf7c5" providerId="ADAL" clId="{DBCCE430-E8EB-446D-868F-C259F033542F}" dt="2019-07-10T14:09:36.810" v="758"/>
        <pc:sldMkLst>
          <pc:docMk/>
          <pc:sldMk cId="3507833533" sldId="467"/>
        </pc:sldMkLst>
      </pc:sldChg>
      <pc:sldChg chg="modSp add">
        <pc:chgData name="Don Dailey" userId="3342ba4d-c330-458d-8155-cc0e7cebf7c5" providerId="ADAL" clId="{DBCCE430-E8EB-446D-868F-C259F033542F}" dt="2019-07-10T14:21:52.764" v="827" actId="20577"/>
        <pc:sldMkLst>
          <pc:docMk/>
          <pc:sldMk cId="2056346326" sldId="468"/>
        </pc:sldMkLst>
        <pc:spChg chg="mod">
          <ac:chgData name="Don Dailey" userId="3342ba4d-c330-458d-8155-cc0e7cebf7c5" providerId="ADAL" clId="{DBCCE430-E8EB-446D-868F-C259F033542F}" dt="2019-07-10T14:21:52.764" v="827" actId="20577"/>
          <ac:spMkLst>
            <pc:docMk/>
            <pc:sldMk cId="2056346326" sldId="468"/>
            <ac:spMk id="2" creationId="{F66A6F10-7D14-4563-8D86-5945CB0E7350}"/>
          </ac:spMkLst>
        </pc:spChg>
      </pc:sldChg>
      <pc:sldChg chg="add del ord">
        <pc:chgData name="Don Dailey" userId="3342ba4d-c330-458d-8155-cc0e7cebf7c5" providerId="ADAL" clId="{DBCCE430-E8EB-446D-868F-C259F033542F}" dt="2019-07-10T14:21:33.114" v="819" actId="2696"/>
        <pc:sldMkLst>
          <pc:docMk/>
          <pc:sldMk cId="1111227629" sldId="469"/>
        </pc:sldMkLst>
      </pc:sldChg>
      <pc:sldChg chg="addSp delSp modSp add mod setBg setClrOvrMap">
        <pc:chgData name="Don Dailey" userId="3342ba4d-c330-458d-8155-cc0e7cebf7c5" providerId="ADAL" clId="{DBCCE430-E8EB-446D-868F-C259F033542F}" dt="2019-07-10T14:26:17.879" v="912" actId="1076"/>
        <pc:sldMkLst>
          <pc:docMk/>
          <pc:sldMk cId="1991600537" sldId="469"/>
        </pc:sldMkLst>
        <pc:spChg chg="mod ord">
          <ac:chgData name="Don Dailey" userId="3342ba4d-c330-458d-8155-cc0e7cebf7c5" providerId="ADAL" clId="{DBCCE430-E8EB-446D-868F-C259F033542F}" dt="2019-07-10T14:26:14.696" v="911" actId="14100"/>
          <ac:spMkLst>
            <pc:docMk/>
            <pc:sldMk cId="1991600537" sldId="469"/>
            <ac:spMk id="2" creationId="{FEEEE5B4-8C78-4255-927B-91E85385458F}"/>
          </ac:spMkLst>
        </pc:spChg>
        <pc:spChg chg="add del">
          <ac:chgData name="Don Dailey" userId="3342ba4d-c330-458d-8155-cc0e7cebf7c5" providerId="ADAL" clId="{DBCCE430-E8EB-446D-868F-C259F033542F}" dt="2019-07-10T14:24:35.268" v="892" actId="26606"/>
          <ac:spMkLst>
            <pc:docMk/>
            <pc:sldMk cId="1991600537" sldId="469"/>
            <ac:spMk id="8" creationId="{DB56CED6-ACD4-43B1-BE53-1B579E8C6EFB}"/>
          </ac:spMkLst>
        </pc:spChg>
        <pc:spChg chg="add del">
          <ac:chgData name="Don Dailey" userId="3342ba4d-c330-458d-8155-cc0e7cebf7c5" providerId="ADAL" clId="{DBCCE430-E8EB-446D-868F-C259F033542F}" dt="2019-07-10T14:24:35.268" v="892" actId="26606"/>
          <ac:spMkLst>
            <pc:docMk/>
            <pc:sldMk cId="1991600537" sldId="469"/>
            <ac:spMk id="16" creationId="{FE93A4E5-9844-4C94-BE97-92EDCA2EB00A}"/>
          </ac:spMkLst>
        </pc:spChg>
        <pc:spChg chg="add del">
          <ac:chgData name="Don Dailey" userId="3342ba4d-c330-458d-8155-cc0e7cebf7c5" providerId="ADAL" clId="{DBCCE430-E8EB-446D-868F-C259F033542F}" dt="2019-07-10T14:24:35.268" v="892" actId="26606"/>
          <ac:spMkLst>
            <pc:docMk/>
            <pc:sldMk cId="1991600537" sldId="469"/>
            <ac:spMk id="18" creationId="{652113E9-B822-4FC0-9815-D9FD422C4C58}"/>
          </ac:spMkLst>
        </pc:spChg>
        <pc:spChg chg="add del">
          <ac:chgData name="Don Dailey" userId="3342ba4d-c330-458d-8155-cc0e7cebf7c5" providerId="ADAL" clId="{DBCCE430-E8EB-446D-868F-C259F033542F}" dt="2019-07-10T14:24:35.268" v="892" actId="26606"/>
          <ac:spMkLst>
            <pc:docMk/>
            <pc:sldMk cId="1991600537" sldId="469"/>
            <ac:spMk id="26" creationId="{FFBBF4E2-8D2F-43D2-865D-87F0B3ED06B8}"/>
          </ac:spMkLst>
        </pc:spChg>
        <pc:spChg chg="add del">
          <ac:chgData name="Don Dailey" userId="3342ba4d-c330-458d-8155-cc0e7cebf7c5" providerId="ADAL" clId="{DBCCE430-E8EB-446D-868F-C259F033542F}" dt="2019-07-10T14:24:38.440" v="894" actId="26606"/>
          <ac:spMkLst>
            <pc:docMk/>
            <pc:sldMk cId="1991600537" sldId="469"/>
            <ac:spMk id="32" creationId="{251FB098-5D50-4D65-9544-3A553D3D3F58}"/>
          </ac:spMkLst>
        </pc:spChg>
        <pc:spChg chg="add del">
          <ac:chgData name="Don Dailey" userId="3342ba4d-c330-458d-8155-cc0e7cebf7c5" providerId="ADAL" clId="{DBCCE430-E8EB-446D-868F-C259F033542F}" dt="2019-07-10T14:24:48.154" v="896" actId="26606"/>
          <ac:spMkLst>
            <pc:docMk/>
            <pc:sldMk cId="1991600537" sldId="469"/>
            <ac:spMk id="35" creationId="{1034510A-DB30-456D-9F45-F70101243FCB}"/>
          </ac:spMkLst>
        </pc:spChg>
        <pc:spChg chg="add del">
          <ac:chgData name="Don Dailey" userId="3342ba4d-c330-458d-8155-cc0e7cebf7c5" providerId="ADAL" clId="{DBCCE430-E8EB-446D-868F-C259F033542F}" dt="2019-07-10T14:24:48.154" v="896" actId="26606"/>
          <ac:spMkLst>
            <pc:docMk/>
            <pc:sldMk cId="1991600537" sldId="469"/>
            <ac:spMk id="39" creationId="{65513E21-21B0-48DB-8CF1-35E43B33A477}"/>
          </ac:spMkLst>
        </pc:spChg>
        <pc:spChg chg="add del">
          <ac:chgData name="Don Dailey" userId="3342ba4d-c330-458d-8155-cc0e7cebf7c5" providerId="ADAL" clId="{DBCCE430-E8EB-446D-868F-C259F033542F}" dt="2019-07-10T14:24:54.425" v="898" actId="26606"/>
          <ac:spMkLst>
            <pc:docMk/>
            <pc:sldMk cId="1991600537" sldId="469"/>
            <ac:spMk id="42" creationId="{DB56CED6-ACD4-43B1-BE53-1B579E8C6EFB}"/>
          </ac:spMkLst>
        </pc:spChg>
        <pc:spChg chg="add del">
          <ac:chgData name="Don Dailey" userId="3342ba4d-c330-458d-8155-cc0e7cebf7c5" providerId="ADAL" clId="{DBCCE430-E8EB-446D-868F-C259F033542F}" dt="2019-07-10T14:24:54.425" v="898" actId="26606"/>
          <ac:spMkLst>
            <pc:docMk/>
            <pc:sldMk cId="1991600537" sldId="469"/>
            <ac:spMk id="46" creationId="{58A4B56A-28BF-494A-B9A0-7212483E8353}"/>
          </ac:spMkLst>
        </pc:spChg>
        <pc:spChg chg="add del">
          <ac:chgData name="Don Dailey" userId="3342ba4d-c330-458d-8155-cc0e7cebf7c5" providerId="ADAL" clId="{DBCCE430-E8EB-446D-868F-C259F033542F}" dt="2019-07-10T14:24:54.425" v="898" actId="26606"/>
          <ac:spMkLst>
            <pc:docMk/>
            <pc:sldMk cId="1991600537" sldId="469"/>
            <ac:spMk id="47" creationId="{6A5EE248-87D5-4C83-A97D-C1754B546DA7}"/>
          </ac:spMkLst>
        </pc:spChg>
        <pc:spChg chg="add del">
          <ac:chgData name="Don Dailey" userId="3342ba4d-c330-458d-8155-cc0e7cebf7c5" providerId="ADAL" clId="{DBCCE430-E8EB-446D-868F-C259F033542F}" dt="2019-07-10T14:25:13.934" v="902" actId="26606"/>
          <ac:spMkLst>
            <pc:docMk/>
            <pc:sldMk cId="1991600537" sldId="469"/>
            <ac:spMk id="51" creationId="{1034510A-DB30-456D-9F45-F70101243FCB}"/>
          </ac:spMkLst>
        </pc:spChg>
        <pc:spChg chg="add del">
          <ac:chgData name="Don Dailey" userId="3342ba4d-c330-458d-8155-cc0e7cebf7c5" providerId="ADAL" clId="{DBCCE430-E8EB-446D-868F-C259F033542F}" dt="2019-07-10T14:25:13.934" v="902" actId="26606"/>
          <ac:spMkLst>
            <pc:docMk/>
            <pc:sldMk cId="1991600537" sldId="469"/>
            <ac:spMk id="55" creationId="{B73AC2FE-07C1-46A1-BB32-2364A2ED7879}"/>
          </ac:spMkLst>
        </pc:spChg>
        <pc:spChg chg="add del">
          <ac:chgData name="Don Dailey" userId="3342ba4d-c330-458d-8155-cc0e7cebf7c5" providerId="ADAL" clId="{DBCCE430-E8EB-446D-868F-C259F033542F}" dt="2019-07-10T14:25:13.934" v="902" actId="26606"/>
          <ac:spMkLst>
            <pc:docMk/>
            <pc:sldMk cId="1991600537" sldId="469"/>
            <ac:spMk id="56" creationId="{C9520B73-57CF-4733-8E69-379E600E8B53}"/>
          </ac:spMkLst>
        </pc:spChg>
        <pc:grpChg chg="add del">
          <ac:chgData name="Don Dailey" userId="3342ba4d-c330-458d-8155-cc0e7cebf7c5" providerId="ADAL" clId="{DBCCE430-E8EB-446D-868F-C259F033542F}" dt="2019-07-10T14:24:35.268" v="892" actId="26606"/>
          <ac:grpSpMkLst>
            <pc:docMk/>
            <pc:sldMk cId="1991600537" sldId="469"/>
            <ac:grpSpMk id="22" creationId="{28665850-0FEB-436B-AD92-E1873CA4C046}"/>
          </ac:grpSpMkLst>
        </pc:grpChg>
        <pc:grpChg chg="add del">
          <ac:chgData name="Don Dailey" userId="3342ba4d-c330-458d-8155-cc0e7cebf7c5" providerId="ADAL" clId="{DBCCE430-E8EB-446D-868F-C259F033542F}" dt="2019-07-10T14:25:13.934" v="902" actId="26606"/>
          <ac:grpSpMkLst>
            <pc:docMk/>
            <pc:sldMk cId="1991600537" sldId="469"/>
            <ac:grpSpMk id="58" creationId="{43CD49F1-982C-4FBE-AF42-13E6BABE844A}"/>
          </ac:grpSpMkLst>
        </pc:grpChg>
        <pc:picChg chg="add mod modCrop">
          <ac:chgData name="Don Dailey" userId="3342ba4d-c330-458d-8155-cc0e7cebf7c5" providerId="ADAL" clId="{DBCCE430-E8EB-446D-868F-C259F033542F}" dt="2019-07-10T14:26:17.879" v="912" actId="1076"/>
          <ac:picMkLst>
            <pc:docMk/>
            <pc:sldMk cId="1991600537" sldId="469"/>
            <ac:picMk id="3" creationId="{80B0C67D-7390-4AA4-ABDC-C75A5B14335B}"/>
          </ac:picMkLst>
        </pc:picChg>
        <pc:picChg chg="add del">
          <ac:chgData name="Don Dailey" userId="3342ba4d-c330-458d-8155-cc0e7cebf7c5" providerId="ADAL" clId="{DBCCE430-E8EB-446D-868F-C259F033542F}" dt="2019-07-10T14:24:35.268" v="892" actId="26606"/>
          <ac:picMkLst>
            <pc:docMk/>
            <pc:sldMk cId="1991600537" sldId="469"/>
            <ac:picMk id="10" creationId="{5B451061-F85B-40DB-92DA-1FD61C70C3F0}"/>
          </ac:picMkLst>
        </pc:picChg>
        <pc:picChg chg="add del">
          <ac:chgData name="Don Dailey" userId="3342ba4d-c330-458d-8155-cc0e7cebf7c5" providerId="ADAL" clId="{DBCCE430-E8EB-446D-868F-C259F033542F}" dt="2019-07-10T14:24:35.268" v="892" actId="26606"/>
          <ac:picMkLst>
            <pc:docMk/>
            <pc:sldMk cId="1991600537" sldId="469"/>
            <ac:picMk id="28" creationId="{8EF1841E-483F-48D2-BEE9-419DB846F052}"/>
          </ac:picMkLst>
        </pc:picChg>
        <pc:picChg chg="add del">
          <ac:chgData name="Don Dailey" userId="3342ba4d-c330-458d-8155-cc0e7cebf7c5" providerId="ADAL" clId="{DBCCE430-E8EB-446D-868F-C259F033542F}" dt="2019-07-10T14:24:48.154" v="896" actId="26606"/>
          <ac:picMkLst>
            <pc:docMk/>
            <pc:sldMk cId="1991600537" sldId="469"/>
            <ac:picMk id="36" creationId="{D9E3E4AB-D495-4E09-86D0-3C3F1CD33C2A}"/>
          </ac:picMkLst>
        </pc:picChg>
        <pc:picChg chg="add del">
          <ac:chgData name="Don Dailey" userId="3342ba4d-c330-458d-8155-cc0e7cebf7c5" providerId="ADAL" clId="{DBCCE430-E8EB-446D-868F-C259F033542F}" dt="2019-07-10T14:24:54.425" v="898" actId="26606"/>
          <ac:picMkLst>
            <pc:docMk/>
            <pc:sldMk cId="1991600537" sldId="469"/>
            <ac:picMk id="43" creationId="{5B451061-F85B-40DB-92DA-1FD61C70C3F0}"/>
          </ac:picMkLst>
        </pc:picChg>
        <pc:picChg chg="add del">
          <ac:chgData name="Don Dailey" userId="3342ba4d-c330-458d-8155-cc0e7cebf7c5" providerId="ADAL" clId="{DBCCE430-E8EB-446D-868F-C259F033542F}" dt="2019-07-10T14:24:54.425" v="898" actId="26606"/>
          <ac:picMkLst>
            <pc:docMk/>
            <pc:sldMk cId="1991600537" sldId="469"/>
            <ac:picMk id="49" creationId="{1A52E10F-3348-4997-8FD3-E6389D562141}"/>
          </ac:picMkLst>
        </pc:picChg>
        <pc:picChg chg="add del">
          <ac:chgData name="Don Dailey" userId="3342ba4d-c330-458d-8155-cc0e7cebf7c5" providerId="ADAL" clId="{DBCCE430-E8EB-446D-868F-C259F033542F}" dt="2019-07-10T14:25:13.934" v="902" actId="26606"/>
          <ac:picMkLst>
            <pc:docMk/>
            <pc:sldMk cId="1991600537" sldId="469"/>
            <ac:picMk id="52" creationId="{D9E3E4AB-D495-4E09-86D0-3C3F1CD33C2A}"/>
          </ac:picMkLst>
        </pc:picChg>
        <pc:picChg chg="add del">
          <ac:chgData name="Don Dailey" userId="3342ba4d-c330-458d-8155-cc0e7cebf7c5" providerId="ADAL" clId="{DBCCE430-E8EB-446D-868F-C259F033542F}" dt="2019-07-10T14:25:13.934" v="902" actId="26606"/>
          <ac:picMkLst>
            <pc:docMk/>
            <pc:sldMk cId="1991600537" sldId="469"/>
            <ac:picMk id="60" creationId="{960E8265-B467-4C88-B9B5-9350EB092DA2}"/>
          </ac:picMkLst>
        </pc:picChg>
        <pc:cxnChg chg="add del">
          <ac:chgData name="Don Dailey" userId="3342ba4d-c330-458d-8155-cc0e7cebf7c5" providerId="ADAL" clId="{DBCCE430-E8EB-446D-868F-C259F033542F}" dt="2019-07-10T14:24:35.268" v="892" actId="26606"/>
          <ac:cxnSpMkLst>
            <pc:docMk/>
            <pc:sldMk cId="1991600537" sldId="469"/>
            <ac:cxnSpMk id="12" creationId="{D1F836F1-51D4-4090-8E0D-97877F036097}"/>
          </ac:cxnSpMkLst>
        </pc:cxnChg>
        <pc:cxnChg chg="add del">
          <ac:chgData name="Don Dailey" userId="3342ba4d-c330-458d-8155-cc0e7cebf7c5" providerId="ADAL" clId="{DBCCE430-E8EB-446D-868F-C259F033542F}" dt="2019-07-10T14:24:35.268" v="892" actId="26606"/>
          <ac:cxnSpMkLst>
            <pc:docMk/>
            <pc:sldMk cId="1991600537" sldId="469"/>
            <ac:cxnSpMk id="14" creationId="{CDE33292-50BA-4AED-A315-7A6ADB4B100C}"/>
          </ac:cxnSpMkLst>
        </pc:cxnChg>
        <pc:cxnChg chg="add del">
          <ac:chgData name="Don Dailey" userId="3342ba4d-c330-458d-8155-cc0e7cebf7c5" providerId="ADAL" clId="{DBCCE430-E8EB-446D-868F-C259F033542F}" dt="2019-07-10T14:24:35.268" v="892" actId="26606"/>
          <ac:cxnSpMkLst>
            <pc:docMk/>
            <pc:sldMk cId="1991600537" sldId="469"/>
            <ac:cxnSpMk id="20" creationId="{54CC25F9-2E48-48AB-8BC0-F5F264549FBE}"/>
          </ac:cxnSpMkLst>
        </pc:cxnChg>
        <pc:cxnChg chg="add del">
          <ac:chgData name="Don Dailey" userId="3342ba4d-c330-458d-8155-cc0e7cebf7c5" providerId="ADAL" clId="{DBCCE430-E8EB-446D-868F-C259F033542F}" dt="2019-07-10T14:24:54.425" v="898" actId="26606"/>
          <ac:cxnSpMkLst>
            <pc:docMk/>
            <pc:sldMk cId="1991600537" sldId="469"/>
            <ac:cxnSpMk id="24" creationId="{BD381074-0101-41BB-98A9-EE3DC457CB03}"/>
          </ac:cxnSpMkLst>
        </pc:cxnChg>
        <pc:cxnChg chg="add del">
          <ac:chgData name="Don Dailey" userId="3342ba4d-c330-458d-8155-cc0e7cebf7c5" providerId="ADAL" clId="{DBCCE430-E8EB-446D-868F-C259F033542F}" dt="2019-07-10T14:24:35.268" v="892" actId="26606"/>
          <ac:cxnSpMkLst>
            <pc:docMk/>
            <pc:sldMk cId="1991600537" sldId="469"/>
            <ac:cxnSpMk id="30" creationId="{D59C9410-83E0-4382-9205-407BA785C3DE}"/>
          </ac:cxnSpMkLst>
        </pc:cxnChg>
        <pc:cxnChg chg="add del">
          <ac:chgData name="Don Dailey" userId="3342ba4d-c330-458d-8155-cc0e7cebf7c5" providerId="ADAL" clId="{DBCCE430-E8EB-446D-868F-C259F033542F}" dt="2019-07-10T14:24:38.440" v="894" actId="26606"/>
          <ac:cxnSpMkLst>
            <pc:docMk/>
            <pc:sldMk cId="1991600537" sldId="469"/>
            <ac:cxnSpMk id="33" creationId="{9FB0CDA3-CC7E-41B1-B9FA-614ABBE57F21}"/>
          </ac:cxnSpMkLst>
        </pc:cxnChg>
        <pc:cxnChg chg="add del">
          <ac:chgData name="Don Dailey" userId="3342ba4d-c330-458d-8155-cc0e7cebf7c5" providerId="ADAL" clId="{DBCCE430-E8EB-446D-868F-C259F033542F}" dt="2019-07-10T14:24:48.154" v="896" actId="26606"/>
          <ac:cxnSpMkLst>
            <pc:docMk/>
            <pc:sldMk cId="1991600537" sldId="469"/>
            <ac:cxnSpMk id="37" creationId="{59D48945-BEE9-473E-9443-A1CE317E2D69}"/>
          </ac:cxnSpMkLst>
        </pc:cxnChg>
        <pc:cxnChg chg="add del">
          <ac:chgData name="Don Dailey" userId="3342ba4d-c330-458d-8155-cc0e7cebf7c5" providerId="ADAL" clId="{DBCCE430-E8EB-446D-868F-C259F033542F}" dt="2019-07-10T14:24:48.154" v="896" actId="26606"/>
          <ac:cxnSpMkLst>
            <pc:docMk/>
            <pc:sldMk cId="1991600537" sldId="469"/>
            <ac:cxnSpMk id="38" creationId="{2DD6752A-2411-44BF-8C92-DF55B95F3ACA}"/>
          </ac:cxnSpMkLst>
        </pc:cxnChg>
        <pc:cxnChg chg="add del">
          <ac:chgData name="Don Dailey" userId="3342ba4d-c330-458d-8155-cc0e7cebf7c5" providerId="ADAL" clId="{DBCCE430-E8EB-446D-868F-C259F033542F}" dt="2019-07-10T14:24:48.154" v="896" actId="26606"/>
          <ac:cxnSpMkLst>
            <pc:docMk/>
            <pc:sldMk cId="1991600537" sldId="469"/>
            <ac:cxnSpMk id="40" creationId="{580B8A35-DEA7-4D43-9DF8-90B4681D0FAD}"/>
          </ac:cxnSpMkLst>
        </pc:cxnChg>
        <pc:cxnChg chg="add del">
          <ac:chgData name="Don Dailey" userId="3342ba4d-c330-458d-8155-cc0e7cebf7c5" providerId="ADAL" clId="{DBCCE430-E8EB-446D-868F-C259F033542F}" dt="2019-07-10T14:24:54.425" v="898" actId="26606"/>
          <ac:cxnSpMkLst>
            <pc:docMk/>
            <pc:sldMk cId="1991600537" sldId="469"/>
            <ac:cxnSpMk id="44" creationId="{D1F836F1-51D4-4090-8E0D-97877F036097}"/>
          </ac:cxnSpMkLst>
        </pc:cxnChg>
        <pc:cxnChg chg="add del">
          <ac:chgData name="Don Dailey" userId="3342ba4d-c330-458d-8155-cc0e7cebf7c5" providerId="ADAL" clId="{DBCCE430-E8EB-446D-868F-C259F033542F}" dt="2019-07-10T14:24:54.425" v="898" actId="26606"/>
          <ac:cxnSpMkLst>
            <pc:docMk/>
            <pc:sldMk cId="1991600537" sldId="469"/>
            <ac:cxnSpMk id="45" creationId="{CDE33292-50BA-4AED-A315-7A6ADB4B100C}"/>
          </ac:cxnSpMkLst>
        </pc:cxnChg>
        <pc:cxnChg chg="add del">
          <ac:chgData name="Don Dailey" userId="3342ba4d-c330-458d-8155-cc0e7cebf7c5" providerId="ADAL" clId="{DBCCE430-E8EB-446D-868F-C259F033542F}" dt="2019-07-10T14:24:54.425" v="898" actId="26606"/>
          <ac:cxnSpMkLst>
            <pc:docMk/>
            <pc:sldMk cId="1991600537" sldId="469"/>
            <ac:cxnSpMk id="48" creationId="{5D73BF24-D1F3-4181-8C60-4EA9D4CED503}"/>
          </ac:cxnSpMkLst>
        </pc:cxnChg>
        <pc:cxnChg chg="add del">
          <ac:chgData name="Don Dailey" userId="3342ba4d-c330-458d-8155-cc0e7cebf7c5" providerId="ADAL" clId="{DBCCE430-E8EB-446D-868F-C259F033542F}" dt="2019-07-10T14:25:13.934" v="902" actId="26606"/>
          <ac:cxnSpMkLst>
            <pc:docMk/>
            <pc:sldMk cId="1991600537" sldId="469"/>
            <ac:cxnSpMk id="53" creationId="{59D48945-BEE9-473E-9443-A1CE317E2D69}"/>
          </ac:cxnSpMkLst>
        </pc:cxnChg>
        <pc:cxnChg chg="add del">
          <ac:chgData name="Don Dailey" userId="3342ba4d-c330-458d-8155-cc0e7cebf7c5" providerId="ADAL" clId="{DBCCE430-E8EB-446D-868F-C259F033542F}" dt="2019-07-10T14:25:13.934" v="902" actId="26606"/>
          <ac:cxnSpMkLst>
            <pc:docMk/>
            <pc:sldMk cId="1991600537" sldId="469"/>
            <ac:cxnSpMk id="54" creationId="{2DD6752A-2411-44BF-8C92-DF55B95F3ACA}"/>
          </ac:cxnSpMkLst>
        </pc:cxnChg>
        <pc:cxnChg chg="add del">
          <ac:chgData name="Don Dailey" userId="3342ba4d-c330-458d-8155-cc0e7cebf7c5" providerId="ADAL" clId="{DBCCE430-E8EB-446D-868F-C259F033542F}" dt="2019-07-10T14:25:13.934" v="902" actId="26606"/>
          <ac:cxnSpMkLst>
            <pc:docMk/>
            <pc:sldMk cId="1991600537" sldId="469"/>
            <ac:cxnSpMk id="57" creationId="{6B51175B-2BEE-4C31-A61D-53448C067FC7}"/>
          </ac:cxnSpMkLst>
        </pc:cxnChg>
        <pc:cxnChg chg="add del">
          <ac:chgData name="Don Dailey" userId="3342ba4d-c330-458d-8155-cc0e7cebf7c5" providerId="ADAL" clId="{DBCCE430-E8EB-446D-868F-C259F033542F}" dt="2019-07-10T14:25:13.934" v="902" actId="26606"/>
          <ac:cxnSpMkLst>
            <pc:docMk/>
            <pc:sldMk cId="1991600537" sldId="469"/>
            <ac:cxnSpMk id="61" creationId="{DD4A6FD5-17DF-46E5-9EDA-2AAC70F24DF8}"/>
          </ac:cxnSpMkLst>
        </pc:cxnChg>
      </pc:sldChg>
      <pc:sldChg chg="add del ord">
        <pc:chgData name="Don Dailey" userId="3342ba4d-c330-458d-8155-cc0e7cebf7c5" providerId="ADAL" clId="{DBCCE430-E8EB-446D-868F-C259F033542F}" dt="2019-07-10T14:21:35.174" v="820" actId="2696"/>
        <pc:sldMkLst>
          <pc:docMk/>
          <pc:sldMk cId="2189558955" sldId="470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2911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/>
            <a:t>SIS</a:t>
          </a:r>
          <a:endParaRPr lang="en-US" sz="1000" b="1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/>
            <a:t>Food</a:t>
          </a:r>
          <a:endParaRPr lang="en-US" sz="1000" b="1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err="1"/>
            <a:t>MiLearn</a:t>
          </a:r>
          <a:endParaRPr lang="en-US" sz="1000" b="1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  <a:endParaRPr lang="en-US" sz="700" b="1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B34088-00CD-42AE-90A4-D0EB5729565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E308D42-0276-4216-A090-D2A389B24C7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Integration Timelines</a:t>
          </a:r>
        </a:p>
      </dgm:t>
    </dgm:pt>
    <dgm:pt modelId="{5BC96B88-1CD5-4A2C-BFF0-17B13147FAB8}" type="parTrans" cxnId="{EFF00283-D5D3-454A-BA21-7576D87552B4}">
      <dgm:prSet/>
      <dgm:spPr/>
      <dgm:t>
        <a:bodyPr/>
        <a:lstStyle/>
        <a:p>
          <a:endParaRPr lang="en-US"/>
        </a:p>
      </dgm:t>
    </dgm:pt>
    <dgm:pt modelId="{A7FD2DCF-B227-4B8C-B768-54F5C2E42B25}" type="sibTrans" cxnId="{EFF00283-D5D3-454A-BA21-7576D87552B4}">
      <dgm:prSet/>
      <dgm:spPr/>
      <dgm:t>
        <a:bodyPr/>
        <a:lstStyle/>
        <a:p>
          <a:endParaRPr lang="en-US"/>
        </a:p>
      </dgm:t>
    </dgm:pt>
    <dgm:pt modelId="{A61D405B-0B23-47E0-BB55-EBA2BB4FC35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Change details</a:t>
          </a:r>
        </a:p>
      </dgm:t>
    </dgm:pt>
    <dgm:pt modelId="{6428B9FB-3506-499A-8721-8B5229EF3752}" type="parTrans" cxnId="{BF8B5EC5-E3C5-4129-98D4-A61F206CA844}">
      <dgm:prSet/>
      <dgm:spPr/>
      <dgm:t>
        <a:bodyPr/>
        <a:lstStyle/>
        <a:p>
          <a:endParaRPr lang="en-US"/>
        </a:p>
      </dgm:t>
    </dgm:pt>
    <dgm:pt modelId="{67AF250B-2C13-4949-A00E-38F4434A749D}" type="sibTrans" cxnId="{BF8B5EC5-E3C5-4129-98D4-A61F206CA844}">
      <dgm:prSet/>
      <dgm:spPr/>
      <dgm:t>
        <a:bodyPr/>
        <a:lstStyle/>
        <a:p>
          <a:endParaRPr lang="en-US"/>
        </a:p>
      </dgm:t>
    </dgm:pt>
    <dgm:pt modelId="{CA96D2FC-77E3-4BD3-8090-7B0A644A092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Documentation</a:t>
          </a:r>
        </a:p>
      </dgm:t>
    </dgm:pt>
    <dgm:pt modelId="{64345D61-7445-4B76-81DD-088F99BF94E4}" type="parTrans" cxnId="{28956301-1096-4950-AC22-80D4230D8955}">
      <dgm:prSet/>
      <dgm:spPr/>
      <dgm:t>
        <a:bodyPr/>
        <a:lstStyle/>
        <a:p>
          <a:endParaRPr lang="en-US"/>
        </a:p>
      </dgm:t>
    </dgm:pt>
    <dgm:pt modelId="{B024B456-8287-49EB-9F95-86647D9A73E4}" type="sibTrans" cxnId="{28956301-1096-4950-AC22-80D4230D8955}">
      <dgm:prSet/>
      <dgm:spPr/>
      <dgm:t>
        <a:bodyPr/>
        <a:lstStyle/>
        <a:p>
          <a:endParaRPr lang="en-US"/>
        </a:p>
      </dgm:t>
    </dgm:pt>
    <dgm:pt modelId="{CA6E5252-AC97-4E8D-A7A5-A4B4E2EAA504}" type="pres">
      <dgm:prSet presAssocID="{33B34088-00CD-42AE-90A4-D0EB57295650}" presName="root" presStyleCnt="0">
        <dgm:presLayoutVars>
          <dgm:dir/>
          <dgm:resizeHandles val="exact"/>
        </dgm:presLayoutVars>
      </dgm:prSet>
      <dgm:spPr/>
    </dgm:pt>
    <dgm:pt modelId="{CDC182A2-4353-42EA-B46D-9A60A06F906D}" type="pres">
      <dgm:prSet presAssocID="{8E308D42-0276-4216-A090-D2A389B24C7E}" presName="compNode" presStyleCnt="0"/>
      <dgm:spPr/>
    </dgm:pt>
    <dgm:pt modelId="{0EE0DE7E-08DD-4286-888C-0E67841EDE6A}" type="pres">
      <dgm:prSet presAssocID="{8E308D42-0276-4216-A090-D2A389B24C7E}" presName="iconBgRect" presStyleLbl="bgShp" presStyleIdx="0" presStyleCnt="3"/>
      <dgm:spPr/>
    </dgm:pt>
    <dgm:pt modelId="{489B6F0C-3B61-435A-AB9C-9FCA08B54242}" type="pres">
      <dgm:prSet presAssocID="{8E308D42-0276-4216-A090-D2A389B24C7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DB3A0D9-E5B5-4BE8-AB67-AC8361E87BB2}" type="pres">
      <dgm:prSet presAssocID="{8E308D42-0276-4216-A090-D2A389B24C7E}" presName="spaceRect" presStyleCnt="0"/>
      <dgm:spPr/>
    </dgm:pt>
    <dgm:pt modelId="{8190F852-B46F-41E9-9C81-A73293D45E04}" type="pres">
      <dgm:prSet presAssocID="{8E308D42-0276-4216-A090-D2A389B24C7E}" presName="textRect" presStyleLbl="revTx" presStyleIdx="0" presStyleCnt="3">
        <dgm:presLayoutVars>
          <dgm:chMax val="1"/>
          <dgm:chPref val="1"/>
        </dgm:presLayoutVars>
      </dgm:prSet>
      <dgm:spPr/>
    </dgm:pt>
    <dgm:pt modelId="{7029C7C7-7B0D-4E1B-8D98-500814BCC1CA}" type="pres">
      <dgm:prSet presAssocID="{A7FD2DCF-B227-4B8C-B768-54F5C2E42B25}" presName="sibTrans" presStyleCnt="0"/>
      <dgm:spPr/>
    </dgm:pt>
    <dgm:pt modelId="{52EA5DA2-8E63-46A2-9F63-054A81D579B5}" type="pres">
      <dgm:prSet presAssocID="{A61D405B-0B23-47E0-BB55-EBA2BB4FC356}" presName="compNode" presStyleCnt="0"/>
      <dgm:spPr/>
    </dgm:pt>
    <dgm:pt modelId="{DBFF3521-760C-41B9-8BD1-BAE8838EA33D}" type="pres">
      <dgm:prSet presAssocID="{A61D405B-0B23-47E0-BB55-EBA2BB4FC356}" presName="iconBgRect" presStyleLbl="bgShp" presStyleIdx="1" presStyleCnt="3"/>
      <dgm:spPr/>
    </dgm:pt>
    <dgm:pt modelId="{9C4E3CCD-214D-4FEC-9B19-4DD27DA5A562}" type="pres">
      <dgm:prSet presAssocID="{A61D405B-0B23-47E0-BB55-EBA2BB4FC35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6819D76D-668F-490B-AE25-901AA9D4463D}" type="pres">
      <dgm:prSet presAssocID="{A61D405B-0B23-47E0-BB55-EBA2BB4FC356}" presName="spaceRect" presStyleCnt="0"/>
      <dgm:spPr/>
    </dgm:pt>
    <dgm:pt modelId="{7AD4D4A5-7794-4271-8615-8E56DC598CDA}" type="pres">
      <dgm:prSet presAssocID="{A61D405B-0B23-47E0-BB55-EBA2BB4FC356}" presName="textRect" presStyleLbl="revTx" presStyleIdx="1" presStyleCnt="3">
        <dgm:presLayoutVars>
          <dgm:chMax val="1"/>
          <dgm:chPref val="1"/>
        </dgm:presLayoutVars>
      </dgm:prSet>
      <dgm:spPr/>
    </dgm:pt>
    <dgm:pt modelId="{3482D688-5943-4B97-B74B-DCFAC68638CD}" type="pres">
      <dgm:prSet presAssocID="{67AF250B-2C13-4949-A00E-38F4434A749D}" presName="sibTrans" presStyleCnt="0"/>
      <dgm:spPr/>
    </dgm:pt>
    <dgm:pt modelId="{F671B704-5BE8-409E-A3B1-116203A66F9C}" type="pres">
      <dgm:prSet presAssocID="{CA96D2FC-77E3-4BD3-8090-7B0A644A0928}" presName="compNode" presStyleCnt="0"/>
      <dgm:spPr/>
    </dgm:pt>
    <dgm:pt modelId="{0E59D1B9-FEA8-4735-8F64-0ADEF042CFC7}" type="pres">
      <dgm:prSet presAssocID="{CA96D2FC-77E3-4BD3-8090-7B0A644A0928}" presName="iconBgRect" presStyleLbl="bgShp" presStyleIdx="2" presStyleCnt="3"/>
      <dgm:spPr/>
    </dgm:pt>
    <dgm:pt modelId="{D7A0D938-22FE-40B1-ADE8-0D7854DCCBE2}" type="pres">
      <dgm:prSet presAssocID="{CA96D2FC-77E3-4BD3-8090-7B0A644A092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DAD763F8-D5AA-48DF-95D8-BDC673B6AD72}" type="pres">
      <dgm:prSet presAssocID="{CA96D2FC-77E3-4BD3-8090-7B0A644A0928}" presName="spaceRect" presStyleCnt="0"/>
      <dgm:spPr/>
    </dgm:pt>
    <dgm:pt modelId="{8CE8B6CB-8419-403C-8C2A-9EB9A9B51ECA}" type="pres">
      <dgm:prSet presAssocID="{CA96D2FC-77E3-4BD3-8090-7B0A644A0928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8956301-1096-4950-AC22-80D4230D8955}" srcId="{33B34088-00CD-42AE-90A4-D0EB57295650}" destId="{CA96D2FC-77E3-4BD3-8090-7B0A644A0928}" srcOrd="2" destOrd="0" parTransId="{64345D61-7445-4B76-81DD-088F99BF94E4}" sibTransId="{B024B456-8287-49EB-9F95-86647D9A73E4}"/>
    <dgm:cxn modelId="{33128424-959E-A54B-B657-568302063CBA}" type="presOf" srcId="{A61D405B-0B23-47E0-BB55-EBA2BB4FC356}" destId="{7AD4D4A5-7794-4271-8615-8E56DC598CDA}" srcOrd="0" destOrd="0" presId="urn:microsoft.com/office/officeart/2018/5/layout/IconCircleLabelList"/>
    <dgm:cxn modelId="{24B1403C-856D-D24E-A12E-F720D29B600B}" type="presOf" srcId="{33B34088-00CD-42AE-90A4-D0EB57295650}" destId="{CA6E5252-AC97-4E8D-A7A5-A4B4E2EAA504}" srcOrd="0" destOrd="0" presId="urn:microsoft.com/office/officeart/2018/5/layout/IconCircleLabelList"/>
    <dgm:cxn modelId="{EFF00283-D5D3-454A-BA21-7576D87552B4}" srcId="{33B34088-00CD-42AE-90A4-D0EB57295650}" destId="{8E308D42-0276-4216-A090-D2A389B24C7E}" srcOrd="0" destOrd="0" parTransId="{5BC96B88-1CD5-4A2C-BFF0-17B13147FAB8}" sibTransId="{A7FD2DCF-B227-4B8C-B768-54F5C2E42B25}"/>
    <dgm:cxn modelId="{25C151B8-1250-F945-BB07-4754423EA24D}" type="presOf" srcId="{CA96D2FC-77E3-4BD3-8090-7B0A644A0928}" destId="{8CE8B6CB-8419-403C-8C2A-9EB9A9B51ECA}" srcOrd="0" destOrd="0" presId="urn:microsoft.com/office/officeart/2018/5/layout/IconCircleLabelList"/>
    <dgm:cxn modelId="{BF8B5EC5-E3C5-4129-98D4-A61F206CA844}" srcId="{33B34088-00CD-42AE-90A4-D0EB57295650}" destId="{A61D405B-0B23-47E0-BB55-EBA2BB4FC356}" srcOrd="1" destOrd="0" parTransId="{6428B9FB-3506-499A-8721-8B5229EF3752}" sibTransId="{67AF250B-2C13-4949-A00E-38F4434A749D}"/>
    <dgm:cxn modelId="{CBF27CE5-87D7-A44B-993B-3C6A8D1E0C51}" type="presOf" srcId="{8E308D42-0276-4216-A090-D2A389B24C7E}" destId="{8190F852-B46F-41E9-9C81-A73293D45E04}" srcOrd="0" destOrd="0" presId="urn:microsoft.com/office/officeart/2018/5/layout/IconCircleLabelList"/>
    <dgm:cxn modelId="{A4B62304-2B8C-5946-A9E2-9379F326E7C3}" type="presParOf" srcId="{CA6E5252-AC97-4E8D-A7A5-A4B4E2EAA504}" destId="{CDC182A2-4353-42EA-B46D-9A60A06F906D}" srcOrd="0" destOrd="0" presId="urn:microsoft.com/office/officeart/2018/5/layout/IconCircleLabelList"/>
    <dgm:cxn modelId="{C6048CCD-AF3A-6445-BEEE-AC2F11F3E666}" type="presParOf" srcId="{CDC182A2-4353-42EA-B46D-9A60A06F906D}" destId="{0EE0DE7E-08DD-4286-888C-0E67841EDE6A}" srcOrd="0" destOrd="0" presId="urn:microsoft.com/office/officeart/2018/5/layout/IconCircleLabelList"/>
    <dgm:cxn modelId="{B5D819BF-5CF3-554E-90A0-8C72A525DC03}" type="presParOf" srcId="{CDC182A2-4353-42EA-B46D-9A60A06F906D}" destId="{489B6F0C-3B61-435A-AB9C-9FCA08B54242}" srcOrd="1" destOrd="0" presId="urn:microsoft.com/office/officeart/2018/5/layout/IconCircleLabelList"/>
    <dgm:cxn modelId="{57B4A752-18AE-B94E-A282-29D7F5A9C650}" type="presParOf" srcId="{CDC182A2-4353-42EA-B46D-9A60A06F906D}" destId="{4DB3A0D9-E5B5-4BE8-AB67-AC8361E87BB2}" srcOrd="2" destOrd="0" presId="urn:microsoft.com/office/officeart/2018/5/layout/IconCircleLabelList"/>
    <dgm:cxn modelId="{08BD7E35-1810-4347-A0CA-813872149A51}" type="presParOf" srcId="{CDC182A2-4353-42EA-B46D-9A60A06F906D}" destId="{8190F852-B46F-41E9-9C81-A73293D45E04}" srcOrd="3" destOrd="0" presId="urn:microsoft.com/office/officeart/2018/5/layout/IconCircleLabelList"/>
    <dgm:cxn modelId="{8F7871B4-7CC3-1A46-95F1-85B0053499A4}" type="presParOf" srcId="{CA6E5252-AC97-4E8D-A7A5-A4B4E2EAA504}" destId="{7029C7C7-7B0D-4E1B-8D98-500814BCC1CA}" srcOrd="1" destOrd="0" presId="urn:microsoft.com/office/officeart/2018/5/layout/IconCircleLabelList"/>
    <dgm:cxn modelId="{B10B8AE6-4E75-7248-9A97-674A9D479AE8}" type="presParOf" srcId="{CA6E5252-AC97-4E8D-A7A5-A4B4E2EAA504}" destId="{52EA5DA2-8E63-46A2-9F63-054A81D579B5}" srcOrd="2" destOrd="0" presId="urn:microsoft.com/office/officeart/2018/5/layout/IconCircleLabelList"/>
    <dgm:cxn modelId="{A683A7A2-3121-2446-A40B-CA794EE04A2C}" type="presParOf" srcId="{52EA5DA2-8E63-46A2-9F63-054A81D579B5}" destId="{DBFF3521-760C-41B9-8BD1-BAE8838EA33D}" srcOrd="0" destOrd="0" presId="urn:microsoft.com/office/officeart/2018/5/layout/IconCircleLabelList"/>
    <dgm:cxn modelId="{3775B102-A8B9-2148-B2EE-B238C155A2C1}" type="presParOf" srcId="{52EA5DA2-8E63-46A2-9F63-054A81D579B5}" destId="{9C4E3CCD-214D-4FEC-9B19-4DD27DA5A562}" srcOrd="1" destOrd="0" presId="urn:microsoft.com/office/officeart/2018/5/layout/IconCircleLabelList"/>
    <dgm:cxn modelId="{B46249CA-0AF8-884B-A23D-CA9BB6620397}" type="presParOf" srcId="{52EA5DA2-8E63-46A2-9F63-054A81D579B5}" destId="{6819D76D-668F-490B-AE25-901AA9D4463D}" srcOrd="2" destOrd="0" presId="urn:microsoft.com/office/officeart/2018/5/layout/IconCircleLabelList"/>
    <dgm:cxn modelId="{CF717BA1-1C01-A54E-9596-8A9D61E4C8BF}" type="presParOf" srcId="{52EA5DA2-8E63-46A2-9F63-054A81D579B5}" destId="{7AD4D4A5-7794-4271-8615-8E56DC598CDA}" srcOrd="3" destOrd="0" presId="urn:microsoft.com/office/officeart/2018/5/layout/IconCircleLabelList"/>
    <dgm:cxn modelId="{8756F5D9-2542-F348-B1B9-8E7C5B6624BF}" type="presParOf" srcId="{CA6E5252-AC97-4E8D-A7A5-A4B4E2EAA504}" destId="{3482D688-5943-4B97-B74B-DCFAC68638CD}" srcOrd="3" destOrd="0" presId="urn:microsoft.com/office/officeart/2018/5/layout/IconCircleLabelList"/>
    <dgm:cxn modelId="{7E316A4A-9E59-8442-AFE7-2F55CFDD0C61}" type="presParOf" srcId="{CA6E5252-AC97-4E8D-A7A5-A4B4E2EAA504}" destId="{F671B704-5BE8-409E-A3B1-116203A66F9C}" srcOrd="4" destOrd="0" presId="urn:microsoft.com/office/officeart/2018/5/layout/IconCircleLabelList"/>
    <dgm:cxn modelId="{9D959D77-59FD-7943-A94B-8BF126355755}" type="presParOf" srcId="{F671B704-5BE8-409E-A3B1-116203A66F9C}" destId="{0E59D1B9-FEA8-4735-8F64-0ADEF042CFC7}" srcOrd="0" destOrd="0" presId="urn:microsoft.com/office/officeart/2018/5/layout/IconCircleLabelList"/>
    <dgm:cxn modelId="{638547EF-F0D7-7E4F-884B-145BB52C272F}" type="presParOf" srcId="{F671B704-5BE8-409E-A3B1-116203A66F9C}" destId="{D7A0D938-22FE-40B1-ADE8-0D7854DCCBE2}" srcOrd="1" destOrd="0" presId="urn:microsoft.com/office/officeart/2018/5/layout/IconCircleLabelList"/>
    <dgm:cxn modelId="{E02E3400-6F18-F841-AB3B-041BBB9E6157}" type="presParOf" srcId="{F671B704-5BE8-409E-A3B1-116203A66F9C}" destId="{DAD763F8-D5AA-48DF-95D8-BDC673B6AD72}" srcOrd="2" destOrd="0" presId="urn:microsoft.com/office/officeart/2018/5/layout/IconCircleLabelList"/>
    <dgm:cxn modelId="{86092D62-A235-FB4E-A7AD-58190412BE97}" type="presParOf" srcId="{F671B704-5BE8-409E-A3B1-116203A66F9C}" destId="{8CE8B6CB-8419-403C-8C2A-9EB9A9B51EC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2911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SIS</a:t>
          </a:r>
          <a:endParaRPr lang="en-US" sz="1000" b="1" kern="120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409657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Food</a:t>
          </a:r>
          <a:endParaRPr lang="en-US" sz="1000" b="1" kern="120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8193159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err="1"/>
            <a:t>MiLearn</a:t>
          </a:r>
          <a:endParaRPr lang="en-US" sz="1000" b="1" kern="120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12289737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  <a:endParaRPr lang="en-US" sz="700" b="1" kern="120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E0DE7E-08DD-4286-888C-0E67841EDE6A}">
      <dsp:nvSpPr>
        <dsp:cNvPr id="0" name=""/>
        <dsp:cNvSpPr/>
      </dsp:nvSpPr>
      <dsp:spPr>
        <a:xfrm>
          <a:off x="639687" y="362769"/>
          <a:ext cx="1715625" cy="17156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9B6F0C-3B61-435A-AB9C-9FCA08B54242}">
      <dsp:nvSpPr>
        <dsp:cNvPr id="0" name=""/>
        <dsp:cNvSpPr/>
      </dsp:nvSpPr>
      <dsp:spPr>
        <a:xfrm>
          <a:off x="1005312" y="728394"/>
          <a:ext cx="984375" cy="984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90F852-B46F-41E9-9C81-A73293D45E04}">
      <dsp:nvSpPr>
        <dsp:cNvPr id="0" name=""/>
        <dsp:cNvSpPr/>
      </dsp:nvSpPr>
      <dsp:spPr>
        <a:xfrm>
          <a:off x="91250" y="2612770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Integration Timelines</a:t>
          </a:r>
        </a:p>
      </dsp:txBody>
      <dsp:txXfrm>
        <a:off x="91250" y="2612770"/>
        <a:ext cx="2812500" cy="720000"/>
      </dsp:txXfrm>
    </dsp:sp>
    <dsp:sp modelId="{DBFF3521-760C-41B9-8BD1-BAE8838EA33D}">
      <dsp:nvSpPr>
        <dsp:cNvPr id="0" name=""/>
        <dsp:cNvSpPr/>
      </dsp:nvSpPr>
      <dsp:spPr>
        <a:xfrm>
          <a:off x="3944375" y="362769"/>
          <a:ext cx="1715625" cy="17156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E3CCD-214D-4FEC-9B19-4DD27DA5A562}">
      <dsp:nvSpPr>
        <dsp:cNvPr id="0" name=""/>
        <dsp:cNvSpPr/>
      </dsp:nvSpPr>
      <dsp:spPr>
        <a:xfrm>
          <a:off x="4310000" y="728394"/>
          <a:ext cx="984375" cy="984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4D4A5-7794-4271-8615-8E56DC598CDA}">
      <dsp:nvSpPr>
        <dsp:cNvPr id="0" name=""/>
        <dsp:cNvSpPr/>
      </dsp:nvSpPr>
      <dsp:spPr>
        <a:xfrm>
          <a:off x="3395937" y="2612770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 dirty="0"/>
            <a:t>Change details</a:t>
          </a:r>
        </a:p>
      </dsp:txBody>
      <dsp:txXfrm>
        <a:off x="3395937" y="2612770"/>
        <a:ext cx="2812500" cy="720000"/>
      </dsp:txXfrm>
    </dsp:sp>
    <dsp:sp modelId="{0E59D1B9-FEA8-4735-8F64-0ADEF042CFC7}">
      <dsp:nvSpPr>
        <dsp:cNvPr id="0" name=""/>
        <dsp:cNvSpPr/>
      </dsp:nvSpPr>
      <dsp:spPr>
        <a:xfrm>
          <a:off x="7249062" y="362769"/>
          <a:ext cx="1715625" cy="171562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A0D938-22FE-40B1-ADE8-0D7854DCCBE2}">
      <dsp:nvSpPr>
        <dsp:cNvPr id="0" name=""/>
        <dsp:cNvSpPr/>
      </dsp:nvSpPr>
      <dsp:spPr>
        <a:xfrm>
          <a:off x="7614687" y="728394"/>
          <a:ext cx="984375" cy="9843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8B6CB-8419-403C-8C2A-9EB9A9B51ECA}">
      <dsp:nvSpPr>
        <dsp:cNvPr id="0" name=""/>
        <dsp:cNvSpPr/>
      </dsp:nvSpPr>
      <dsp:spPr>
        <a:xfrm>
          <a:off x="6700625" y="2612770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Documentation</a:t>
          </a:r>
        </a:p>
      </dsp:txBody>
      <dsp:txXfrm>
        <a:off x="6700625" y="2612770"/>
        <a:ext cx="281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D7B8-0C75-41D6-80FA-DCAD2800A038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F8D8C-2030-4050-912D-33F6B5BB1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25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15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49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1852"/>
            <a:ext cx="9144000" cy="125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9" y="5641849"/>
            <a:ext cx="9178953" cy="1244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" y="6089904"/>
            <a:ext cx="166955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916" y="5914397"/>
            <a:ext cx="91440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122363"/>
            <a:ext cx="10917936" cy="2387600"/>
          </a:xfrm>
        </p:spPr>
        <p:txBody>
          <a:bodyPr anchor="b"/>
          <a:lstStyle>
            <a:lvl1pPr algn="ctr">
              <a:defRPr sz="6000">
                <a:solidFill>
                  <a:srgbClr val="067E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602038"/>
            <a:ext cx="1091793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75965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 marL="914377" indent="-457189">
              <a:buFont typeface="Courier New" panose="02070309020205020404" pitchFamily="49" charset="0"/>
              <a:buChar char="o"/>
              <a:defRPr sz="2400"/>
            </a:lvl2pPr>
            <a:lvl3pPr marL="1257269" indent="-342891">
              <a:buFont typeface="Arial" panose="020B0604020202020204" pitchFamily="34" charset="0"/>
              <a:buChar char="•"/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03738" y="6355705"/>
            <a:ext cx="435863" cy="365125"/>
          </a:xfrm>
        </p:spPr>
        <p:txBody>
          <a:bodyPr/>
          <a:lstStyle>
            <a:lvl1pPr algn="ctr">
              <a:defRPr b="0"/>
            </a:lvl1pPr>
          </a:lstStyle>
          <a:p>
            <a:pPr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9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dirty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dirty="0"/>
              <a:t>7/10/2019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dirty="0"/>
              <a:t>7/10/2019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dirty="0"/>
              <a:t>7/10/2019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dirty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dirty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dirty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09"/>
            <a:ext cx="10515600" cy="88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180"/>
            <a:ext cx="9144000" cy="91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7" y="5980179"/>
            <a:ext cx="9178953" cy="90632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296399" y="6355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 defTabSz="914377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2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jBLdT9AmPm9q1YEF6likwxWZJxtZ1nw6/view?usp=sharing" TargetMode="External"/><Relationship Id="rId2" Type="http://schemas.openxmlformats.org/officeDocument/2006/relationships/hyperlink" Target="https://www.midatahub.org/documentation/general-informatio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document/d/1YS-3eZnO9eT_uuH5LN142srTmD4v1gFtzBCRoWN4cbw/edit?usp=sharin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docs.google.com/document/d/1YS-3eZnO9eT_uuH5LN142srTmD4v1gFtzBCRoWN4cbw/edit?usp=shari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dirk.Bradley@kresa.org" TargetMode="External"/><Relationship Id="rId7" Type="http://schemas.openxmlformats.org/officeDocument/2006/relationships/image" Target="../media/image10.png"/><Relationship Id="rId2" Type="http://schemas.openxmlformats.org/officeDocument/2006/relationships/hyperlink" Target="mailto:Don.Dailey@kresa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Anne.Crylen@midatahub.org" TargetMode="External"/><Relationship Id="rId5" Type="http://schemas.openxmlformats.org/officeDocument/2006/relationships/hyperlink" Target="mailto:tom.johnson@kresa.org" TargetMode="External"/><Relationship Id="rId4" Type="http://schemas.openxmlformats.org/officeDocument/2006/relationships/hyperlink" Target="mailto:Kevin.Bullard@kresa.or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42427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Don Dailey, </a:t>
            </a:r>
            <a:r>
              <a:rPr lang="en-US" sz="2000" dirty="0">
                <a:cs typeface="Aharoni" panose="02010803020104030203" pitchFamily="2" charset="-79"/>
              </a:rPr>
              <a:t>Data Hub Project Manager – </a:t>
            </a: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Hub Integration Support Manager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000" dirty="0">
                <a:cs typeface="Aharoni" panose="02010803020104030203" pitchFamily="2" charset="-79"/>
              </a:rPr>
              <a:t> </a:t>
            </a:r>
            <a:r>
              <a:rPr lang="en-US" sz="2000" b="1" dirty="0">
                <a:cs typeface="Aharoni" panose="02010803020104030203" pitchFamily="2" charset="-79"/>
              </a:rPr>
              <a:t>Dirk Bradley</a:t>
            </a:r>
            <a:r>
              <a:rPr lang="en-US" sz="2000" dirty="0">
                <a:cs typeface="Aharoni" panose="02010803020104030203" pitchFamily="2" charset="-79"/>
              </a:rPr>
              <a:t>, Operations Manager – </a:t>
            </a:r>
            <a:r>
              <a:rPr lang="en-US" sz="2000" b="1" dirty="0">
                <a:cs typeface="Aharoni" panose="02010803020104030203" pitchFamily="2" charset="-79"/>
              </a:rPr>
              <a:t>Tom Johnson</a:t>
            </a:r>
            <a:r>
              <a:rPr lang="en-US" sz="2000" dirty="0">
                <a:cs typeface="Aharoni" panose="02010803020104030203" pitchFamily="2" charset="-79"/>
              </a:rPr>
              <a:t>, Actionable Data Manager – </a:t>
            </a:r>
            <a:r>
              <a:rPr lang="en-US" sz="2000" b="1" dirty="0">
                <a:cs typeface="Aharoni" panose="02010803020104030203" pitchFamily="2" charset="-79"/>
              </a:rPr>
              <a:t>Anne Crylen,</a:t>
            </a:r>
            <a:r>
              <a:rPr lang="en-US" sz="2000" dirty="0">
                <a:cs typeface="Aharoni" panose="02010803020104030203" pitchFamily="2" charset="-79"/>
              </a:rPr>
              <a:t> Vendor Relations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4" y="1051688"/>
            <a:ext cx="9565273" cy="2541431"/>
          </a:xfrm>
        </p:spPr>
        <p:txBody>
          <a:bodyPr>
            <a:normAutofit fontScale="90000"/>
          </a:bodyPr>
          <a:lstStyle/>
          <a:p>
            <a:r>
              <a:rPr lang="en-US" dirty="0"/>
              <a:t>Michigan Data Hub</a:t>
            </a:r>
            <a:br>
              <a:rPr lang="en-US" dirty="0"/>
            </a:br>
            <a:r>
              <a:rPr lang="en-US" dirty="0"/>
              <a:t>Vendor Update, Summer 2019 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6"/>
          <a:stretch/>
        </p:blipFill>
        <p:spPr>
          <a:xfrm>
            <a:off x="5209309" y="3019963"/>
            <a:ext cx="5380719" cy="26641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C5D615-55B0-4C85-AF27-6278541860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2536"/>
          <a:stretch/>
        </p:blipFill>
        <p:spPr>
          <a:xfrm>
            <a:off x="2804639" y="3296043"/>
            <a:ext cx="2404670" cy="21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46241-B3E5-4925-8666-2C99E0F7A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761" y="-355082"/>
            <a:ext cx="8534400" cy="1507067"/>
          </a:xfrm>
        </p:spPr>
        <p:txBody>
          <a:bodyPr/>
          <a:lstStyle/>
          <a:p>
            <a:r>
              <a:rPr lang="en-US" dirty="0"/>
              <a:t>Username Creation - </a:t>
            </a:r>
            <a:r>
              <a:rPr lang="en-US" dirty="0" err="1"/>
              <a:t>OneRoster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718CDB-72E6-4EF3-B6CA-192F94BAD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387" y="1407184"/>
            <a:ext cx="5505450" cy="3143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CF1DB8-2535-486A-A2A8-8B4C88CD5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500" y="3473500"/>
            <a:ext cx="9201150" cy="2409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F0F457-9D8A-4C31-B6E5-D736FE6BC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65" y="1421562"/>
            <a:ext cx="7807445" cy="46295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914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07E0A-6F1D-46BB-BD3E-9F14F59B8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SFTP Folder </a:t>
            </a:r>
            <a:br>
              <a:rPr lang="en-US" dirty="0"/>
            </a:br>
            <a:r>
              <a:rPr lang="en-US" dirty="0"/>
              <a:t>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9AD6D-6EB0-4141-AC2C-4B611AD8E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721" y="2094537"/>
            <a:ext cx="8534400" cy="361526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Folders at:</a:t>
            </a:r>
          </a:p>
          <a:p>
            <a:pPr lvl="1"/>
            <a:r>
              <a:rPr lang="en-US" dirty="0"/>
              <a:t>District</a:t>
            </a:r>
          </a:p>
          <a:p>
            <a:pPr lvl="1"/>
            <a:r>
              <a:rPr lang="en-US" dirty="0"/>
              <a:t>Inbound Integration</a:t>
            </a:r>
          </a:p>
          <a:p>
            <a:pPr lvl="1"/>
            <a:r>
              <a:rPr lang="en-US" dirty="0"/>
              <a:t>Outbound Integration</a:t>
            </a:r>
          </a:p>
          <a:p>
            <a:r>
              <a:rPr lang="en-US" dirty="0"/>
              <a:t>Ability to:</a:t>
            </a:r>
          </a:p>
          <a:p>
            <a:pPr lvl="1"/>
            <a:r>
              <a:rPr lang="en-US" dirty="0"/>
              <a:t>Upload files</a:t>
            </a:r>
          </a:p>
          <a:p>
            <a:pPr lvl="1"/>
            <a:r>
              <a:rPr lang="en-US" dirty="0"/>
              <a:t>Download files </a:t>
            </a:r>
          </a:p>
          <a:p>
            <a:pPr lvl="1"/>
            <a:r>
              <a:rPr lang="en-US" dirty="0"/>
              <a:t>Delete files</a:t>
            </a:r>
          </a:p>
          <a:p>
            <a:r>
              <a:rPr lang="en-US" dirty="0"/>
              <a:t>Automatically deleted after 7 days</a:t>
            </a:r>
          </a:p>
          <a:p>
            <a:r>
              <a:rPr lang="en-US" dirty="0"/>
              <a:t>MSDS File generation loads to district folder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1330E5-9690-451C-A166-DD4D74B3F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090" y="803080"/>
            <a:ext cx="7894320" cy="1671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9D7DD3-2AA7-46E0-80C3-570F36937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090" y="2571063"/>
            <a:ext cx="7894320" cy="165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7833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A6F10-7D14-4563-8D86-5945CB0E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748" y="-300590"/>
            <a:ext cx="8534400" cy="1507067"/>
          </a:xfrm>
        </p:spPr>
        <p:txBody>
          <a:bodyPr/>
          <a:lstStyle/>
          <a:p>
            <a:r>
              <a:rPr lang="en-US" dirty="0"/>
              <a:t>District website URL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6A1CB1-220F-4B26-A549-A2DDBCEB6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604" y="1421820"/>
            <a:ext cx="9144000" cy="4562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6346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E5B4-8C78-4255-927B-91E853854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804519"/>
            <a:ext cx="3243781" cy="1220926"/>
          </a:xfrm>
        </p:spPr>
        <p:txBody>
          <a:bodyPr>
            <a:normAutofit fontScale="90000"/>
          </a:bodyPr>
          <a:lstStyle/>
          <a:p>
            <a:r>
              <a:rPr lang="en-US" dirty="0"/>
              <a:t>API Statistics, </a:t>
            </a:r>
            <a:br>
              <a:rPr lang="en-US" dirty="0"/>
            </a:br>
            <a:r>
              <a:rPr lang="en-US" dirty="0"/>
              <a:t>Usage Log </a:t>
            </a:r>
            <a:br>
              <a:rPr lang="en-US" dirty="0"/>
            </a:br>
            <a:r>
              <a:rPr lang="en-US" dirty="0"/>
              <a:t>and Error Log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0C67D-7390-4AA4-ABDC-C75A5B1433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14" r="22124"/>
          <a:stretch/>
        </p:blipFill>
        <p:spPr>
          <a:xfrm>
            <a:off x="4925962" y="0"/>
            <a:ext cx="6607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00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26E35-439A-47FE-B97C-AA004756A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to Consume Data From Other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6316A-D89A-43EF-9683-DC8598ED67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Assessment – Data analysis, listing on report cards</a:t>
            </a:r>
          </a:p>
          <a:p>
            <a:r>
              <a:rPr lang="en-US" dirty="0"/>
              <a:t>Assignment Scores – Grade transfer</a:t>
            </a:r>
          </a:p>
          <a:p>
            <a:r>
              <a:rPr lang="en-US" dirty="0"/>
              <a:t>Discipline – Data analysis, state reporting, EWS</a:t>
            </a:r>
          </a:p>
          <a:p>
            <a:r>
              <a:rPr lang="en-US" dirty="0"/>
              <a:t>Special Education Data – State reporting, data analysis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82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AB463-E8DD-C645-9C39-F6F902386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8299" y="785637"/>
            <a:ext cx="9520158" cy="1049235"/>
          </a:xfrm>
        </p:spPr>
        <p:txBody>
          <a:bodyPr>
            <a:normAutofit/>
          </a:bodyPr>
          <a:lstStyle/>
          <a:p>
            <a:r>
              <a:rPr lang="en-US" dirty="0"/>
              <a:t>​</a:t>
            </a:r>
            <a:br>
              <a:rPr lang="en-US" dirty="0"/>
            </a:br>
            <a:r>
              <a:rPr lang="en-US" sz="3600" dirty="0"/>
              <a:t>SUMMER ROLLOVER – EOY DOCUMENTATION</a:t>
            </a:r>
            <a:r>
              <a:rPr lang="en-US" dirty="0"/>
              <a:t>​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823E3-7220-E144-8B96-9A446F80A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7182" y="2015732"/>
            <a:ext cx="6940231" cy="3782902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en-US" dirty="0"/>
              <a:t>Generating the 2019-20 ODS​</a:t>
            </a:r>
          </a:p>
          <a:p>
            <a:pPr marL="0" indent="0" fontAlgn="base">
              <a:buNone/>
            </a:pPr>
            <a:r>
              <a:rPr lang="en-US" dirty="0"/>
              <a:t>Website: </a:t>
            </a:r>
            <a:r>
              <a:rPr lang="en-US" u="sng" dirty="0">
                <a:hlinkClick r:id="rId2"/>
              </a:rPr>
              <a:t>midatahub.org&gt;documentation&gt;General Information</a:t>
            </a:r>
            <a:r>
              <a:rPr lang="en-US" dirty="0"/>
              <a:t>​</a:t>
            </a:r>
          </a:p>
          <a:p>
            <a:pPr marL="0" indent="0" fontAlgn="base">
              <a:buNone/>
            </a:pPr>
            <a:r>
              <a:rPr lang="en-US" dirty="0"/>
              <a:t>Link: </a:t>
            </a:r>
            <a:r>
              <a:rPr lang="en-US" u="sng" dirty="0">
                <a:hlinkClick r:id="rId3"/>
              </a:rPr>
              <a:t>MiDataHub - EOY rollover recommendations v1</a:t>
            </a:r>
            <a:r>
              <a:rPr lang="en-US" dirty="0"/>
              <a:t>​</a:t>
            </a:r>
          </a:p>
          <a:p>
            <a:pPr marL="0" indent="0" fontAlgn="base">
              <a:buNone/>
            </a:pPr>
            <a:r>
              <a:rPr lang="en-US" dirty="0"/>
              <a:t>​</a:t>
            </a:r>
          </a:p>
          <a:p>
            <a:pPr fontAlgn="base"/>
            <a:r>
              <a:rPr lang="en-US" dirty="0"/>
              <a:t>Verify Current School Year/ODS Generation​</a:t>
            </a:r>
          </a:p>
          <a:p>
            <a:pPr fontAlgn="base"/>
            <a:r>
              <a:rPr lang="en-US" dirty="0"/>
              <a:t>Verify User Access​</a:t>
            </a:r>
          </a:p>
          <a:p>
            <a:pPr fontAlgn="base"/>
            <a:r>
              <a:rPr lang="en-US" dirty="0"/>
              <a:t>Verify published data ​</a:t>
            </a:r>
          </a:p>
          <a:p>
            <a:pPr fontAlgn="base"/>
            <a:r>
              <a:rPr lang="en-US" dirty="0"/>
              <a:t>Deactivate Integrations (if applicable)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180454-9081-4045-BE35-8F17D3474809}"/>
              </a:ext>
            </a:extLst>
          </p:cNvPr>
          <p:cNvGrpSpPr/>
          <p:nvPr/>
        </p:nvGrpSpPr>
        <p:grpSpPr>
          <a:xfrm>
            <a:off x="8122547" y="1859881"/>
            <a:ext cx="3371850" cy="3372493"/>
            <a:chOff x="8322991" y="-1509485"/>
            <a:chExt cx="3371850" cy="3372493"/>
          </a:xfrm>
        </p:grpSpPr>
        <p:pic>
          <p:nvPicPr>
            <p:cNvPr id="3078" name="Picture 6" descr="/var/folders/5_/yn4rdqwj25l7by1t137c67nc0000gn/T/com.microsoft.Powerpoint/WebArchiveCopyPasteTempFiles/UmdT4DJiKJcAAAAASUVORK5CYII=">
              <a:extLst>
                <a:ext uri="{FF2B5EF4-FFF2-40B4-BE49-F238E27FC236}">
                  <a16:creationId xmlns:a16="http://schemas.microsoft.com/office/drawing/2014/main" id="{E324D247-5C86-CF4D-B6A4-33F0C4061F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2991" y="-1509485"/>
              <a:ext cx="2717800" cy="2413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/var/folders/5_/yn4rdqwj25l7by1t137c67nc0000gn/T/com.microsoft.Powerpoint/WebArchiveCopyPasteTempFiles/2Q==">
              <a:extLst>
                <a:ext uri="{FF2B5EF4-FFF2-40B4-BE49-F238E27FC236}">
                  <a16:creationId xmlns:a16="http://schemas.microsoft.com/office/drawing/2014/main" id="{8535E3C2-8882-D240-9FB7-7F803C1045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40541" y="-359492"/>
              <a:ext cx="2654300" cy="222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82" name="Picture 10" descr="/var/folders/5_/yn4rdqwj25l7by1t137c67nc0000gn/T/com.microsoft.Powerpoint/WebArchiveCopyPasteTempFiles/9k=">
            <a:extLst>
              <a:ext uri="{FF2B5EF4-FFF2-40B4-BE49-F238E27FC236}">
                <a16:creationId xmlns:a16="http://schemas.microsoft.com/office/drawing/2014/main" id="{94397E0F-0B33-E148-BA1E-627AC5639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847" y="4210667"/>
            <a:ext cx="26670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505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0ED05234-59F2-438F-99BB-C1D5FE6AB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2AFBBF0-B883-4E26-9359-B5CECFDCD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56D5FE-EB26-4C38-8EC5-E5FFE1B30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19987F4-3B90-44B5-BC28-BCB0175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2FDF9410-E530-4E71-A2C0-4C24B4896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3BF397-946A-49D3-AA37-5241BB408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66" y="1427304"/>
            <a:ext cx="8686800" cy="3389726"/>
          </a:xfrm>
        </p:spPr>
        <p:txBody>
          <a:bodyPr vert="horz" lIns="91440" tIns="45720" rIns="91440" bIns="0" rtlCol="0" anchor="ctr">
            <a:normAutofit/>
          </a:bodyPr>
          <a:lstStyle/>
          <a:p>
            <a:pPr algn="ctr"/>
            <a:r>
              <a:rPr lang="en-US" sz="5400" dirty="0"/>
              <a:t>State Reporting</a:t>
            </a:r>
            <a:br>
              <a:rPr lang="en-US" sz="5400" dirty="0"/>
            </a:br>
            <a:r>
              <a:rPr lang="en-US" sz="5400" dirty="0"/>
              <a:t>Updates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3268B1E-8861-4702-9529-5A8FB23A6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1094758"/>
            <a:ext cx="8686800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C6646AE-8FD6-411E-8640-6CCB250D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966" y="5124740"/>
            <a:ext cx="8686800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/var/folders/5_/yn4rdqwj25l7by1t137c67nc0000gn/T/com.microsoft.Powerpoint/WebArchiveCopyPasteTempFiles/weY5QJyKZX74AAAAABJRU5ErkJggg==">
            <a:extLst>
              <a:ext uri="{FF2B5EF4-FFF2-40B4-BE49-F238E27FC236}">
                <a16:creationId xmlns:a16="http://schemas.microsoft.com/office/drawing/2014/main" id="{50AC6A38-91A5-374E-9E91-459939511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361" y="1212123"/>
            <a:ext cx="35814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/var/folders/5_/yn4rdqwj25l7by1t137c67nc0000gn/T/com.microsoft.Powerpoint/WebArchiveCopyPasteTempFiles/P7AlmQAAAAASUVORK5CYII=">
            <a:extLst>
              <a:ext uri="{FF2B5EF4-FFF2-40B4-BE49-F238E27FC236}">
                <a16:creationId xmlns:a16="http://schemas.microsoft.com/office/drawing/2014/main" id="{2C703497-A75C-554B-9E38-12EC3403D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918" y="3961235"/>
            <a:ext cx="17653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/var/folders/5_/yn4rdqwj25l7by1t137c67nc0000gn/T/com.microsoft.Powerpoint/WebArchiveCopyPasteTempFiles/2Q==">
            <a:extLst>
              <a:ext uri="{FF2B5EF4-FFF2-40B4-BE49-F238E27FC236}">
                <a16:creationId xmlns:a16="http://schemas.microsoft.com/office/drawing/2014/main" id="{01AB2007-A3ED-144B-9EAA-E42A96A77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62" y="3963946"/>
            <a:ext cx="19304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/var/folders/5_/yn4rdqwj25l7by1t137c67nc0000gn/T/com.microsoft.Powerpoint/WebArchiveCopyPasteTempFiles/2Q==">
            <a:extLst>
              <a:ext uri="{FF2B5EF4-FFF2-40B4-BE49-F238E27FC236}">
                <a16:creationId xmlns:a16="http://schemas.microsoft.com/office/drawing/2014/main" id="{F103D10C-39A4-1A4E-A7AD-BDE91B06C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263" y="1325917"/>
            <a:ext cx="25781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/var/folders/5_/yn4rdqwj25l7by1t137c67nc0000gn/T/com.microsoft.Powerpoint/WebArchiveCopyPasteTempFiles/Z">
            <a:extLst>
              <a:ext uri="{FF2B5EF4-FFF2-40B4-BE49-F238E27FC236}">
                <a16:creationId xmlns:a16="http://schemas.microsoft.com/office/drawing/2014/main" id="{2B2672E4-E03B-4242-B865-404DC1396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568" y="2926112"/>
            <a:ext cx="110490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378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7F7A0-7AE5-0547-A9B9-367CBD6F5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Reporting 2019-20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E1C14-B9DB-4C44-A04F-952D00EC1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2019-20 Component Information is now available, although some things are in development still</a:t>
            </a:r>
          </a:p>
          <a:p>
            <a:r>
              <a:rPr lang="en-US" dirty="0"/>
              <a:t>Goal is to have all extensions resolved by end of July and all state reporting views and extract processes fully functional for fall collection</a:t>
            </a:r>
          </a:p>
          <a:p>
            <a:r>
              <a:rPr lang="en-US" dirty="0"/>
              <a:t>Weekly development status meetings to ensure progress</a:t>
            </a:r>
          </a:p>
          <a:p>
            <a:r>
              <a:rPr lang="en-US" dirty="0"/>
              <a:t>One district for each SIS has been selected to pilot state reporting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026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81F7F1-3DD5-4878-AC4B-578F6EA78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961" y="1600199"/>
            <a:ext cx="3173482" cy="4297680"/>
          </a:xfrm>
        </p:spPr>
        <p:txBody>
          <a:bodyPr anchor="ctr">
            <a:normAutofit/>
          </a:bodyPr>
          <a:lstStyle/>
          <a:p>
            <a:pPr fontAlgn="base"/>
            <a:r>
              <a:rPr lang="en-US" u="sng" dirty="0">
                <a:solidFill>
                  <a:srgbClr val="92D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Vendor Interoperability Development Gameplan</a:t>
            </a:r>
            <a:endParaRPr lang="en-US" dirty="0">
              <a:solidFill>
                <a:srgbClr val="92D050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199"/>
            <a:ext cx="0" cy="42976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3A72FF-577D-4D72-8D76-0C97CD723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151" y="178420"/>
            <a:ext cx="6169703" cy="667958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300" b="1" dirty="0"/>
              <a:t>Purpose</a:t>
            </a:r>
          </a:p>
          <a:p>
            <a:pPr>
              <a:lnSpc>
                <a:spcPct val="110000"/>
              </a:lnSpc>
            </a:pPr>
            <a:r>
              <a:rPr lang="en-US" sz="2300" dirty="0"/>
              <a:t>Roadmap for development of solutions that will interoperate</a:t>
            </a:r>
          </a:p>
          <a:p>
            <a:pPr>
              <a:lnSpc>
                <a:spcPct val="110000"/>
              </a:lnSpc>
            </a:pPr>
            <a:r>
              <a:rPr lang="en-US" sz="2300" dirty="0"/>
              <a:t>Community Documentation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300" b="1" dirty="0"/>
              <a:t>Goal</a:t>
            </a:r>
          </a:p>
          <a:p>
            <a:pPr>
              <a:lnSpc>
                <a:spcPct val="110000"/>
              </a:lnSpc>
            </a:pPr>
            <a:r>
              <a:rPr lang="en-US" sz="2300" dirty="0"/>
              <a:t>Establish mutually beneficial relationship that provides the most value to the schools and ultimately students in Michigan.</a:t>
            </a:r>
          </a:p>
          <a:p>
            <a:pPr>
              <a:lnSpc>
                <a:spcPct val="110000"/>
              </a:lnSpc>
            </a:pPr>
            <a:r>
              <a:rPr lang="en-US" sz="2300" dirty="0"/>
              <a:t>Primary focus on vendors with established user base in the state or for which there is an expressed demand/need for the solutions that will be connected.</a:t>
            </a:r>
          </a:p>
          <a:p>
            <a:pPr marL="0" indent="0">
              <a:lnSpc>
                <a:spcPct val="110000"/>
              </a:lnSpc>
              <a:buNone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4741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314254-F11A-4905-9A90-176D7270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 anchor="ctr">
            <a:normAutofit/>
          </a:bodyPr>
          <a:lstStyle/>
          <a:p>
            <a:pPr fontAlgn="base"/>
            <a:r>
              <a:rPr lang="en-US" dirty="0">
                <a:solidFill>
                  <a:srgbClr val="FFFFFF"/>
                </a:solidFill>
              </a:rPr>
              <a:t>Ten Steps Roadmap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9E281D1-B6BF-48B4-84D0-74118693D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3859" y="312235"/>
            <a:ext cx="7486406" cy="6545765"/>
          </a:xfrm>
        </p:spPr>
        <p:txBody>
          <a:bodyPr anchor="ctr">
            <a:normAutofit/>
          </a:bodyPr>
          <a:lstStyle/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Identify data sets for which interoperability is desired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Identify best API to fit your data interoperability needs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Plan on authentication strategy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View documentation for relevant API(s) for needed access 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Develop your code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Test code in a sandbox or staging environment district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Establish SSO and Launchpad integration (if needed)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Identify 2 or more districts to pilot your solution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Review your product catalog page to ensure that needed documentation is available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2300" dirty="0"/>
              <a:t>Stay connected to keep your product up-to-date</a:t>
            </a:r>
          </a:p>
          <a:p>
            <a:pPr>
              <a:lnSpc>
                <a:spcPct val="110000"/>
              </a:lnSpc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369375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</p:spPr>
        <p:txBody>
          <a:bodyPr/>
          <a:lstStyle/>
          <a:p>
            <a:r>
              <a:rPr lang="en-US" dirty="0"/>
              <a:t>Agenda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134" y="1853755"/>
            <a:ext cx="6075571" cy="3917654"/>
          </a:xfrm>
        </p:spPr>
        <p:txBody>
          <a:bodyPr numCol="1">
            <a:noAutofit/>
          </a:bodyPr>
          <a:lstStyle/>
          <a:p>
            <a:pPr fontAlgn="base"/>
            <a:r>
              <a:rPr lang="en-US" dirty="0" err="1"/>
              <a:t>MiDataHub</a:t>
            </a:r>
            <a:r>
              <a:rPr lang="en-US" dirty="0"/>
              <a:t> Status</a:t>
            </a:r>
          </a:p>
          <a:p>
            <a:pPr fontAlgn="base"/>
            <a:r>
              <a:rPr lang="en-US" dirty="0"/>
              <a:t>Updates to v2.4 and v3.1</a:t>
            </a:r>
          </a:p>
          <a:p>
            <a:pPr fontAlgn="base"/>
            <a:r>
              <a:rPr lang="en-US" dirty="0"/>
              <a:t>Use Cases to Consume Data From Other Systems</a:t>
            </a:r>
          </a:p>
          <a:p>
            <a:pPr fontAlgn="base"/>
            <a:r>
              <a:rPr lang="en-US" dirty="0"/>
              <a:t>Summer rollover</a:t>
            </a:r>
          </a:p>
          <a:p>
            <a:pPr fontAlgn="base"/>
            <a:r>
              <a:rPr lang="en-US" dirty="0"/>
              <a:t>State reporting updates</a:t>
            </a:r>
          </a:p>
          <a:p>
            <a:pPr fontAlgn="base"/>
            <a:r>
              <a:rPr lang="en-US" u="sng" dirty="0">
                <a:hlinkClick r:id="rId2"/>
              </a:rPr>
              <a:t>Vendor Interoperability Development Gameplan</a:t>
            </a:r>
            <a:endParaRPr lang="en-US" dirty="0"/>
          </a:p>
          <a:p>
            <a:pPr fontAlgn="base"/>
            <a:r>
              <a:rPr lang="en-US" dirty="0" err="1"/>
              <a:t>Snackpack</a:t>
            </a:r>
            <a:r>
              <a:rPr lang="en-US" dirty="0"/>
              <a:t> sneak peak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A78958-72C4-41EC-BD0F-3DAB7AC90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07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DB56CED6-ACD4-43B1-BE53-1B579E8C6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5B451061-F85B-40DB-92DA-1FD61C70C3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1F836F1-51D4-4090-8E0D-97877F036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A01027E-B10F-4212-8A7C-18D371461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4568A54B-9065-40B2-8753-8E0288E82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B479D5-2BD3-374A-B296-DA8F7193E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781" y="804520"/>
            <a:ext cx="4093310" cy="1049235"/>
          </a:xfrm>
        </p:spPr>
        <p:txBody>
          <a:bodyPr vert="horz" lIns="91440" tIns="45720" rIns="91440" bIns="45720" rtlCol="0" anchor="b">
            <a:normAutofit/>
          </a:bodyPr>
          <a:lstStyle/>
          <a:p>
            <a:pPr fontAlgn="base"/>
            <a:r>
              <a:rPr lang="en-US"/>
              <a:t>Snackpack</a:t>
            </a:r>
            <a:r>
              <a:rPr lang="en-US" dirty="0"/>
              <a:t> sneak peak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15F3B72-790F-4B1A-90DE-5EC31C829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A2BED43D-FF5E-4233-9D4F-A509B5603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58933A-8AB2-E14E-933B-85A50B815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34695" y="2015732"/>
            <a:ext cx="4089097" cy="3450613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Snack-Pack Data</a:t>
            </a:r>
          </a:p>
          <a:p>
            <a:pPr lvl="1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Will work similar to UIC services, where it will show data in your SIS</a:t>
            </a:r>
          </a:p>
          <a:p>
            <a:pPr lvl="1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Information that may be flowing with this are:</a:t>
            </a:r>
          </a:p>
          <a:p>
            <a:pPr lvl="2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LEP Information</a:t>
            </a:r>
          </a:p>
          <a:p>
            <a:pPr lvl="2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Homeless</a:t>
            </a:r>
          </a:p>
          <a:p>
            <a:pPr lvl="2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Migrant</a:t>
            </a:r>
          </a:p>
          <a:p>
            <a:pPr lvl="2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Special Ed</a:t>
            </a:r>
          </a:p>
          <a:p>
            <a:pPr lvl="2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Supplemental Nutrition</a:t>
            </a:r>
          </a:p>
          <a:p>
            <a:pPr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After initial Snack Pack a full Back Pack of information will be worked on so everything you need to know about a student will flow from their previous school</a:t>
            </a:r>
          </a:p>
          <a:p>
            <a:pPr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Direct Certification </a:t>
            </a:r>
          </a:p>
          <a:p>
            <a:pPr lvl="1" indent="-228600" fontAlgn="base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300"/>
              <a:t>Flowing direct certification information back into SIS</a:t>
            </a: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300"/>
          </a:p>
        </p:txBody>
      </p:sp>
      <p:pic>
        <p:nvPicPr>
          <p:cNvPr id="5122" name="Picture 2" descr="https://lh5.googleusercontent.com/1J9iYu0m3-X1IcE_Hm1p2bE71nDMAfdiR4wk4zHKc5eYnqf01mpqK-i7CM9clcpwLnhos5UHtFMzkOlqOGaXcUgPo17CdZPaMbZgJeNrNuHLykCqYmhA4qcdyB-0xKPLH66wOdVBCYY">
            <a:extLst>
              <a:ext uri="{FF2B5EF4-FFF2-40B4-BE49-F238E27FC236}">
                <a16:creationId xmlns:a16="http://schemas.microsoft.com/office/drawing/2014/main" id="{2D04AF73-38C4-AD4C-B9F1-290C530DB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4251" y="805583"/>
            <a:ext cx="4660762" cy="466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051D0F8B-A6FE-4009-88A1-49ABE7CEF2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C5057B3-E936-43A2-9EEE-514EF0434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543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ED05234-59F2-438F-99BB-C1D5FE6AB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AFBBF0-B883-4E26-9359-B5CECFDCD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156D5FE-EB26-4C38-8EC5-E5FFE1B30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9987F4-3B90-44B5-BC28-BCB0175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8454B2E-D2DB-42C2-A224-BCEC47B86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B61146-1CF0-40E1-B66E-C22BD9207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24222-F8C0-4F18-A4DF-33A893207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4987" y="802299"/>
            <a:ext cx="9089865" cy="37039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6600" dirty="0"/>
              <a:t>Q/A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E5065C-30A9-480A-9E93-74CC14902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037976" y="4768183"/>
            <a:ext cx="8381762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D5165267-B23F-4016-85F9-10FFB34713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6"/>
          <p:cNvSpPr txBox="1">
            <a:spLocks/>
          </p:cNvSpPr>
          <p:nvPr/>
        </p:nvSpPr>
        <p:spPr>
          <a:xfrm>
            <a:off x="5817578" y="864867"/>
            <a:ext cx="5969976" cy="56755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3341" y="249016"/>
            <a:ext cx="9520237" cy="631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n w="0"/>
                <a:cs typeface="Al Bayan Plain" pitchFamily="2" charset="-78"/>
              </a:rPr>
              <a:t>More Information:</a:t>
            </a:r>
          </a:p>
        </p:txBody>
      </p:sp>
      <p:sp>
        <p:nvSpPr>
          <p:cNvPr id="6" name="Rectangle 5"/>
          <p:cNvSpPr/>
          <p:nvPr/>
        </p:nvSpPr>
        <p:spPr>
          <a:xfrm>
            <a:off x="733901" y="1151081"/>
            <a:ext cx="1105365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Michigan Data Hub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Kalamazoo RESA, Fiscal Agent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4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1819 E. </a:t>
            </a:r>
            <a:r>
              <a:rPr lang="en-US" sz="2400" dirty="0" err="1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Milham</a:t>
            </a:r>
            <a:r>
              <a:rPr lang="en-US" sz="24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Road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24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Portage, MI 49002</a:t>
            </a:r>
          </a:p>
          <a:p>
            <a:pPr lvl="0" algn="ctr" defTabSz="914400">
              <a:spcBef>
                <a:spcPct val="20000"/>
              </a:spcBef>
              <a:defRPr/>
            </a:pPr>
            <a:endParaRPr lang="en-US" sz="1600" dirty="0">
              <a:solidFill>
                <a:srgbClr val="0D9E00">
                  <a:lumMod val="75000"/>
                </a:srgbClr>
              </a:solidFill>
              <a:latin typeface="+mj-lt"/>
              <a:cs typeface="Aharoni" panose="02010803020104030203" pitchFamily="2" charset="-79"/>
            </a:endParaRP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Don Dailey		Dirk Bradley		Kevin Bullard		Tom Johnson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Project Manager		Operations Manager		Support Manager		Actionable Data Manager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Cell: 269-217-4427		Cell: 269-267-8632		Cell:  269-910-5343		Cell:  231-383-2668 </a:t>
            </a:r>
          </a:p>
          <a:p>
            <a:pPr lvl="0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2"/>
              </a:rPr>
              <a:t>Don.Dailey@kresa.org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3"/>
              </a:rPr>
              <a:t>dirk.Bradley@kresa.org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4"/>
              </a:rPr>
              <a:t>Kevin.Bullard@kresa.org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	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5"/>
              </a:rPr>
              <a:t>tom.johnson@kresa.org</a:t>
            </a: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 </a:t>
            </a:r>
          </a:p>
          <a:p>
            <a:pPr lvl="0" defTabSz="914400">
              <a:spcBef>
                <a:spcPct val="20000"/>
              </a:spcBef>
              <a:defRPr/>
            </a:pPr>
            <a:endParaRPr lang="en-US" sz="1600" dirty="0">
              <a:solidFill>
                <a:srgbClr val="7AB800">
                  <a:lumMod val="75000"/>
                </a:srgbClr>
              </a:solidFill>
              <a:latin typeface="+mj-lt"/>
              <a:cs typeface="Aharoni" panose="02010803020104030203" pitchFamily="2" charset="-79"/>
            </a:endParaRP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600" b="1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Anne Crylen</a:t>
            </a:r>
          </a:p>
          <a:p>
            <a:pPr algn="ctr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V</a:t>
            </a: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endor Relations Manager</a:t>
            </a:r>
          </a:p>
          <a:p>
            <a:pPr algn="ctr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0D9E00">
                    <a:lumMod val="75000"/>
                  </a:srgbClr>
                </a:solidFill>
                <a:latin typeface="+mj-lt"/>
                <a:cs typeface="Aharoni" panose="02010803020104030203" pitchFamily="2" charset="-79"/>
              </a:rPr>
              <a:t>Cell: 312-888-0488</a:t>
            </a:r>
          </a:p>
          <a:p>
            <a:pPr lvl="0" algn="ctr" defTabSz="914400">
              <a:spcBef>
                <a:spcPct val="20000"/>
              </a:spcBef>
              <a:defRPr/>
            </a:pPr>
            <a:r>
              <a:rPr lang="en-US" sz="1600" dirty="0">
                <a:solidFill>
                  <a:srgbClr val="7AB800">
                    <a:lumMod val="75000"/>
                  </a:srgbClr>
                </a:solidFill>
                <a:latin typeface="+mj-lt"/>
                <a:cs typeface="Aharoni" panose="02010803020104030203" pitchFamily="2" charset="-79"/>
                <a:hlinkClick r:id="rId6"/>
              </a:rPr>
              <a:t>Anne.Crylen@midatahub.org</a:t>
            </a:r>
            <a:endParaRPr lang="en-US" sz="1600" dirty="0">
              <a:solidFill>
                <a:srgbClr val="7AB800">
                  <a:lumMod val="75000"/>
                </a:srgbClr>
              </a:solidFill>
              <a:latin typeface="+mj-lt"/>
              <a:cs typeface="Aharoni" panose="02010803020104030203" pitchFamily="2" charset="-79"/>
            </a:endParaRPr>
          </a:p>
          <a:p>
            <a:pPr lvl="0" defTabSz="914400">
              <a:spcBef>
                <a:spcPct val="20000"/>
              </a:spcBef>
              <a:defRPr/>
            </a:pPr>
            <a:endParaRPr lang="en-US" sz="1600" dirty="0">
              <a:solidFill>
                <a:srgbClr val="7AB800">
                  <a:lumMod val="75000"/>
                </a:srgbClr>
              </a:solidFill>
              <a:latin typeface="+mj-lt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3341" y="6281855"/>
            <a:ext cx="10903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http://www.midatahub.org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92F408-66DD-48DE-A2AB-9EC5FD9DF6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52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/>
              <a:t>Current Participation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6.1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5AE533-F2F4-614B-86FD-A548502E5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050" y="0"/>
            <a:ext cx="5290705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0790F6B-F9D7-D249-B5DB-725E3E99F6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745018"/>
              </p:ext>
            </p:extLst>
          </p:nvPr>
        </p:nvGraphicFramePr>
        <p:xfrm>
          <a:off x="209966" y="1259958"/>
          <a:ext cx="6055924" cy="2358226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476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174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650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Headcount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1,190,845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754605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1,030,408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212,726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1,242,822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68%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14%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82%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7FF1E05-B3E6-2743-BCA7-022EC79E9F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587494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77980C74-AF2A-4450-847A-E743B22A2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FCB561A-4F02-4C4C-9C77-199087FF0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Updates to v2.4 and v3.1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9CE1AD2-68C8-4D23-BCA6-A6714F325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30874" y="1996645"/>
            <a:ext cx="960327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698C92D5-DA82-49A4-B257-78C3125FA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1157868D-EBCB-4CAB-B115-CDED1FAF15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3269951"/>
              </p:ext>
            </p:extLst>
          </p:nvPr>
        </p:nvGraphicFramePr>
        <p:xfrm>
          <a:off x="1130270" y="2502076"/>
          <a:ext cx="9604375" cy="3695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84856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E543200-F984-40EF-B89D-4117ABB4E7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833256"/>
              </p:ext>
            </p:extLst>
          </p:nvPr>
        </p:nvGraphicFramePr>
        <p:xfrm>
          <a:off x="1028700" y="190500"/>
          <a:ext cx="10134599" cy="560715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751063">
                  <a:extLst>
                    <a:ext uri="{9D8B030D-6E8A-4147-A177-3AD203B41FA5}">
                      <a16:colId xmlns:a16="http://schemas.microsoft.com/office/drawing/2014/main" val="1192333225"/>
                    </a:ext>
                  </a:extLst>
                </a:gridCol>
                <a:gridCol w="6383536">
                  <a:extLst>
                    <a:ext uri="{9D8B030D-6E8A-4147-A177-3AD203B41FA5}">
                      <a16:colId xmlns:a16="http://schemas.microsoft.com/office/drawing/2014/main" val="666673619"/>
                    </a:ext>
                  </a:extLst>
                </a:gridCol>
              </a:tblGrid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Timeframe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Task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659074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Complete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QA  Push – Ed-Fi - 2.4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extLst>
                  <a:ext uri="{0D108BD9-81ED-4DB2-BD59-A6C34878D82A}">
                    <a16:rowId xmlns:a16="http://schemas.microsoft.com/office/drawing/2014/main" val="1093887599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Complete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5ADC44"/>
                          </a:highlight>
                          <a:latin typeface="+mn-lt"/>
                          <a:ea typeface="+mn-ea"/>
                          <a:cs typeface="+mn-cs"/>
                        </a:rPr>
                        <a:t>QA Testing and Stabilization– Ed-Fi – 2.4  QA </a:t>
                      </a:r>
                    </a:p>
                  </a:txBody>
                  <a:tcPr marL="9078" marR="9078" marT="9078" marB="0" anchor="b"/>
                </a:tc>
                <a:extLst>
                  <a:ext uri="{0D108BD9-81ED-4DB2-BD59-A6C34878D82A}">
                    <a16:rowId xmlns:a16="http://schemas.microsoft.com/office/drawing/2014/main" val="29126100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Complete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5ADC44"/>
                          </a:highlight>
                          <a:latin typeface="+mn-lt"/>
                          <a:ea typeface="+mn-ea"/>
                          <a:cs typeface="+mn-cs"/>
                        </a:rPr>
                        <a:t>ST Push Ed-Fi 2.4</a:t>
                      </a: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1716213421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Complete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5ADC44"/>
                          </a:highlight>
                          <a:latin typeface="+mn-lt"/>
                          <a:ea typeface="+mn-ea"/>
                          <a:cs typeface="+mn-cs"/>
                        </a:rPr>
                        <a:t>ST Testing and Vendor Confirmation/Testing – Ed-Fi</a:t>
                      </a: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3640804111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highlight>
                            <a:srgbClr val="5ADC44"/>
                          </a:highlight>
                        </a:rPr>
                        <a:t>Complete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5ADC44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5ADC44"/>
                          </a:highlight>
                          <a:latin typeface="+mn-lt"/>
                          <a:ea typeface="+mn-ea"/>
                          <a:cs typeface="+mn-cs"/>
                        </a:rPr>
                        <a:t>Production Push Ed-Fi 2.4</a:t>
                      </a: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3036626141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7/22/2019 (tentative)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QA Initial Push (AWS) 3.1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0199556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7/22/2019 – 8/2/2019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QA Testing and Stabilization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404153217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8/3/2019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Initial Push (AWS) 3.1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98122058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8/19/2019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Opening of Swagger and test instances for Vendor use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075801535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August 2019 – dates TBD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Vendor Check-in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62366955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Fall 2019 – multiple dates TBD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First round vendor validation/certification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217668135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Winter 2019/2020 – multiple dates TBD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Second round vendor validation/certification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682695590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Spring 2020 – multiple dates TBD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ST Third round vendor validation/certification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531604799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Early Summer 2020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End of K-12 academic school 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014829112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End of June 2020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Wrap all 2020 School Year processing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2315099329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July 2020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Conversion of 2.4 Assessments to 3.1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1888687729"/>
                  </a:ext>
                </a:extLst>
              </a:tr>
              <a:tr h="29576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July 2020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Production Push Ed-Fi 3.1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9044751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August 2020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Final Vendor Confirmation/Rollover to 3.1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8" marR="9078" marT="9078" marB="0" anchor="ctr"/>
                </a:tc>
                <a:extLst>
                  <a:ext uri="{0D108BD9-81ED-4DB2-BD59-A6C34878D82A}">
                    <a16:rowId xmlns:a16="http://schemas.microsoft.com/office/drawing/2014/main" val="66391232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FDC7AE0-B838-472A-963C-C4AFFB202F6A}"/>
              </a:ext>
            </a:extLst>
          </p:cNvPr>
          <p:cNvSpPr txBox="1"/>
          <p:nvPr/>
        </p:nvSpPr>
        <p:spPr>
          <a:xfrm>
            <a:off x="-1" y="6353115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Revised Timeframe – Ed-Fi 2.4 and 3.1</a:t>
            </a:r>
            <a:endParaRPr lang="en-US" sz="20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8872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4568A54B-9065-40B2-8753-8E0288E82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F36580-1200-447C-B5EB-C83468DEA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0084" y="1055040"/>
            <a:ext cx="7947415" cy="1049235"/>
          </a:xfrm>
        </p:spPr>
        <p:txBody>
          <a:bodyPr>
            <a:normAutofit/>
          </a:bodyPr>
          <a:lstStyle/>
          <a:p>
            <a:r>
              <a:rPr lang="en-US" dirty="0"/>
              <a:t>Change Details and Documentation</a:t>
            </a:r>
            <a:br>
              <a:rPr lang="en-US" dirty="0"/>
            </a:br>
            <a:endParaRPr lang="en-US" dirty="0"/>
          </a:p>
        </p:txBody>
      </p:sp>
      <p:cxnSp>
        <p:nvCxnSpPr>
          <p:cNvPr id="22" name="Straight Connector 10">
            <a:extLst>
              <a:ext uri="{FF2B5EF4-FFF2-40B4-BE49-F238E27FC236}">
                <a16:creationId xmlns:a16="http://schemas.microsoft.com/office/drawing/2014/main" id="{515F3B72-790F-4B1A-90DE-5EC31C829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 12">
            <a:extLst>
              <a:ext uri="{FF2B5EF4-FFF2-40B4-BE49-F238E27FC236}">
                <a16:creationId xmlns:a16="http://schemas.microsoft.com/office/drawing/2014/main" id="{A2BED43D-FF5E-4233-9D4F-A509B5603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785E6-BC33-42FF-829D-E12C72765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5" y="1866142"/>
            <a:ext cx="4204180" cy="4847810"/>
          </a:xfrm>
        </p:spPr>
        <p:txBody>
          <a:bodyPr>
            <a:normAutofit/>
          </a:bodyPr>
          <a:lstStyle/>
          <a:p>
            <a:r>
              <a:rPr lang="en-US" dirty="0"/>
              <a:t>Vendor Resources Support Page Alphabetized</a:t>
            </a:r>
          </a:p>
          <a:p>
            <a:pPr lvl="1"/>
            <a:r>
              <a:rPr lang="en-US" dirty="0"/>
              <a:t>Swagger Link corrected</a:t>
            </a:r>
          </a:p>
          <a:p>
            <a:pPr lvl="1"/>
            <a:r>
              <a:rPr lang="en-US" dirty="0"/>
              <a:t>New SDK link to be added soon</a:t>
            </a:r>
          </a:p>
          <a:p>
            <a:r>
              <a:rPr lang="en-US" dirty="0"/>
              <a:t>Change Queries Now Available</a:t>
            </a:r>
          </a:p>
          <a:p>
            <a:r>
              <a:rPr lang="en-US" dirty="0"/>
              <a:t>Enforcement of required collections</a:t>
            </a:r>
          </a:p>
          <a:p>
            <a:pPr lvl="1"/>
            <a:r>
              <a:rPr lang="en-US" dirty="0"/>
              <a:t>Address relaxed for LEA and School</a:t>
            </a:r>
          </a:p>
          <a:p>
            <a:r>
              <a:rPr lang="en-US" dirty="0"/>
              <a:t>Numerous UI Changes for Districts in cockpit application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85BC83-9542-4451-8509-645A60D04B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537"/>
          <a:stretch/>
        </p:blipFill>
        <p:spPr>
          <a:xfrm>
            <a:off x="5739181" y="2087194"/>
            <a:ext cx="6069697" cy="2549272"/>
          </a:xfrm>
          <a:prstGeom prst="rect">
            <a:avLst/>
          </a:prstGeom>
        </p:spPr>
      </p:pic>
      <p:pic>
        <p:nvPicPr>
          <p:cNvPr id="24" name="Picture 14">
            <a:extLst>
              <a:ext uri="{FF2B5EF4-FFF2-40B4-BE49-F238E27FC236}">
                <a16:creationId xmlns:a16="http://schemas.microsoft.com/office/drawing/2014/main" id="{051D0F8B-A6FE-4009-88A1-49ABE7CEF2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25" name="Straight Connector 16">
            <a:extLst>
              <a:ext uri="{FF2B5EF4-FFF2-40B4-BE49-F238E27FC236}">
                <a16:creationId xmlns:a16="http://schemas.microsoft.com/office/drawing/2014/main" id="{4C5057B3-E936-43A2-9EEE-514EF0434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062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639468-366B-4C04-B051-6D1563E8D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V2.4 New Cockpit Functionality</a:t>
            </a:r>
          </a:p>
          <a:p>
            <a:endParaRPr lang="en-US" dirty="0">
              <a:ea typeface="+mj-lt"/>
              <a:cs typeface="+mj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707DEB-F797-45EE-A968-95D3D7B4A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Query Bank Usage</a:t>
            </a:r>
          </a:p>
          <a:p>
            <a:r>
              <a:rPr lang="en-US" dirty="0"/>
              <a:t>Ability to query all years, including those considered “Empty”</a:t>
            </a:r>
          </a:p>
          <a:p>
            <a:r>
              <a:rPr lang="en-US" dirty="0"/>
              <a:t>Username creation</a:t>
            </a:r>
          </a:p>
          <a:p>
            <a:r>
              <a:rPr lang="en-US" dirty="0"/>
              <a:t>SFTP Folder enhancements</a:t>
            </a:r>
          </a:p>
          <a:p>
            <a:r>
              <a:rPr lang="en-US" dirty="0"/>
              <a:t>District website URL on landing page</a:t>
            </a:r>
          </a:p>
          <a:p>
            <a:r>
              <a:rPr lang="en-US" dirty="0"/>
              <a:t>API Statistics and Error Log</a:t>
            </a:r>
          </a:p>
        </p:txBody>
      </p:sp>
    </p:spTree>
    <p:extLst>
      <p:ext uri="{BB962C8B-B14F-4D97-AF65-F5344CB8AC3E}">
        <p14:creationId xmlns:p14="http://schemas.microsoft.com/office/powerpoint/2010/main" val="1173215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12CDB-1BDA-4C25-BF84-F48A2F349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4055" y="100028"/>
            <a:ext cx="9520158" cy="1049235"/>
          </a:xfrm>
        </p:spPr>
        <p:txBody>
          <a:bodyPr/>
          <a:lstStyle/>
          <a:p>
            <a:r>
              <a:rPr lang="en-US" dirty="0"/>
              <a:t>Query Bank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82EA3A-005A-4629-9D23-5C184B3C9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721" y="1421147"/>
            <a:ext cx="6105525" cy="2803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391DFD-D4DF-4943-B9E5-796AA13CB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595" y="2184088"/>
            <a:ext cx="6205538" cy="24473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AFB746-7A9B-402A-96DB-E830676D6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663" y="3043069"/>
            <a:ext cx="6860880" cy="281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2F587-0F82-4D32-9ACE-D6C527AB2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816" y="-374241"/>
            <a:ext cx="8534400" cy="1507067"/>
          </a:xfrm>
        </p:spPr>
        <p:txBody>
          <a:bodyPr/>
          <a:lstStyle/>
          <a:p>
            <a:r>
              <a:rPr lang="en-US" dirty="0"/>
              <a:t>Query All Years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0CAA51-23F0-4AB3-8237-7BC875806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36" y="1613250"/>
            <a:ext cx="10448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71397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775</Words>
  <Application>Microsoft Office PowerPoint</Application>
  <PresentationFormat>Widescreen</PresentationFormat>
  <Paragraphs>185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Arial Narrow</vt:lpstr>
      <vt:lpstr>Calibri</vt:lpstr>
      <vt:lpstr>Courier New</vt:lpstr>
      <vt:lpstr>Gallery</vt:lpstr>
      <vt:lpstr>3_Office Theme</vt:lpstr>
      <vt:lpstr>Michigan Data Hub Vendor Update, Summer 2019  </vt:lpstr>
      <vt:lpstr>Agenda </vt:lpstr>
      <vt:lpstr>PowerPoint Presentation</vt:lpstr>
      <vt:lpstr>Updates to v2.4 and v3.1</vt:lpstr>
      <vt:lpstr>PowerPoint Presentation</vt:lpstr>
      <vt:lpstr>Change Details and Documentation </vt:lpstr>
      <vt:lpstr>V2.4 New Cockpit Functionality </vt:lpstr>
      <vt:lpstr>Query Bank</vt:lpstr>
      <vt:lpstr>Query All Years</vt:lpstr>
      <vt:lpstr>Username Creation - OneRoster</vt:lpstr>
      <vt:lpstr>SFTP Folder  Enhancements</vt:lpstr>
      <vt:lpstr>District website URL</vt:lpstr>
      <vt:lpstr>API Statistics,  Usage Log  and Error Log</vt:lpstr>
      <vt:lpstr>Use Cases to Consume Data From Other Systems</vt:lpstr>
      <vt:lpstr>​ SUMMER ROLLOVER – EOY DOCUMENTATION​</vt:lpstr>
      <vt:lpstr>State Reporting Updates</vt:lpstr>
      <vt:lpstr>State Reporting 2019-20 Updates</vt:lpstr>
      <vt:lpstr>Vendor Interoperability Development Gameplan</vt:lpstr>
      <vt:lpstr>Ten Steps Roadmap</vt:lpstr>
      <vt:lpstr>Snackpack sneak peak</vt:lpstr>
      <vt:lpstr>Q/A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Michigan Data Hub Vendor Update, Summer 2019</dc:title>
  <dc:creator>Anne Crylen</dc:creator>
  <cp:lastModifiedBy>Don Dailey</cp:lastModifiedBy>
  <cp:revision>3</cp:revision>
  <dcterms:created xsi:type="dcterms:W3CDTF">2019-07-09T14:49:08Z</dcterms:created>
  <dcterms:modified xsi:type="dcterms:W3CDTF">2019-07-10T14:49:52Z</dcterms:modified>
</cp:coreProperties>
</file>