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  <p:sldMasterId id="2147483696" r:id="rId2"/>
  </p:sldMasterIdLst>
  <p:notesMasterIdLst>
    <p:notesMasterId r:id="rId34"/>
  </p:notesMasterIdLst>
  <p:sldIdLst>
    <p:sldId id="260" r:id="rId3"/>
    <p:sldId id="284" r:id="rId4"/>
    <p:sldId id="427" r:id="rId5"/>
    <p:sldId id="286" r:id="rId6"/>
    <p:sldId id="374" r:id="rId7"/>
    <p:sldId id="275" r:id="rId8"/>
    <p:sldId id="441" r:id="rId9"/>
    <p:sldId id="278" r:id="rId10"/>
    <p:sldId id="276" r:id="rId11"/>
    <p:sldId id="440" r:id="rId12"/>
    <p:sldId id="287" r:id="rId13"/>
    <p:sldId id="350" r:id="rId14"/>
    <p:sldId id="442" r:id="rId15"/>
    <p:sldId id="443" r:id="rId16"/>
    <p:sldId id="377" r:id="rId17"/>
    <p:sldId id="290" r:id="rId18"/>
    <p:sldId id="356" r:id="rId19"/>
    <p:sldId id="428" r:id="rId20"/>
    <p:sldId id="378" r:id="rId21"/>
    <p:sldId id="353" r:id="rId22"/>
    <p:sldId id="333" r:id="rId23"/>
    <p:sldId id="336" r:id="rId24"/>
    <p:sldId id="448" r:id="rId25"/>
    <p:sldId id="450" r:id="rId26"/>
    <p:sldId id="354" r:id="rId27"/>
    <p:sldId id="449" r:id="rId28"/>
    <p:sldId id="446" r:id="rId29"/>
    <p:sldId id="444" r:id="rId30"/>
    <p:sldId id="445" r:id="rId31"/>
    <p:sldId id="451" r:id="rId32"/>
    <p:sldId id="31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3FF0F9-E611-4FA3-990A-A88B0054079B}" v="511" dt="2019-04-23T01:13:15.130"/>
    <p1510:client id="{0BD47DC7-60F2-4382-AF2B-CF3C4B4A73E4}" v="247" dt="2019-04-22T20:22:37.210"/>
    <p1510:client id="{259AE881-822C-4C92-952D-0E96575EB4A7}" v="22" dt="2019-04-23T14:06:23.162"/>
    <p1510:client id="{BA8F3D98-0EBA-462D-B74E-A89E3101B6C5}" v="331" dt="2019-04-22T19:06:37.182"/>
    <p1510:client id="{B7738326-E797-B30D-B173-F2CC3F4CCADA}" v="80" dt="2019-04-23T17:00:10.440"/>
    <p1510:client id="{470589A9-5FBE-6E8F-A5E3-EB1F6D043561}" v="1073" dt="2019-04-22T20:12:36.916"/>
    <p1510:client id="{D514A7DF-B72D-E135-139A-EF7D69567B86}" v="128" dt="2019-04-22T20:27:37.6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b0cef89e871e6ba3ff3ad299eecc4b576333110dd6bf3affc5166418540aa9bc::" providerId="AD" clId="Web-{BA8F3D98-0EBA-462D-B74E-A89E3101B6C5}"/>
    <pc:docChg chg="modSld">
      <pc:chgData name="Guest User" userId="S::urn:spo:anon#b0cef89e871e6ba3ff3ad299eecc4b576333110dd6bf3affc5166418540aa9bc::" providerId="AD" clId="Web-{BA8F3D98-0EBA-462D-B74E-A89E3101B6C5}" dt="2019-04-22T19:06:37.182" v="405" actId="20577"/>
      <pc:docMkLst>
        <pc:docMk/>
      </pc:docMkLst>
      <pc:sldChg chg="delSp modSp">
        <pc:chgData name="Guest User" userId="S::urn:spo:anon#b0cef89e871e6ba3ff3ad299eecc4b576333110dd6bf3affc5166418540aa9bc::" providerId="AD" clId="Web-{BA8F3D98-0EBA-462D-B74E-A89E3101B6C5}" dt="2019-04-22T18:43:11.398" v="116" actId="20577"/>
        <pc:sldMkLst>
          <pc:docMk/>
          <pc:sldMk cId="1993855395" sldId="275"/>
        </pc:sldMkLst>
        <pc:spChg chg="mod">
          <ac:chgData name="Guest User" userId="S::urn:spo:anon#b0cef89e871e6ba3ff3ad299eecc4b576333110dd6bf3affc5166418540aa9bc::" providerId="AD" clId="Web-{BA8F3D98-0EBA-462D-B74E-A89E3101B6C5}" dt="2019-04-22T18:43:11.398" v="116" actId="20577"/>
          <ac:spMkLst>
            <pc:docMk/>
            <pc:sldMk cId="1993855395" sldId="275"/>
            <ac:spMk id="11" creationId="{4E8437C0-049A-45E9-8327-3020DC8EB28B}"/>
          </ac:spMkLst>
        </pc:spChg>
        <pc:picChg chg="del">
          <ac:chgData name="Guest User" userId="S::urn:spo:anon#b0cef89e871e6ba3ff3ad299eecc4b576333110dd6bf3affc5166418540aa9bc::" providerId="AD" clId="Web-{BA8F3D98-0EBA-462D-B74E-A89E3101B6C5}" dt="2019-04-22T18:42:35.820" v="102"/>
          <ac:picMkLst>
            <pc:docMk/>
            <pc:sldMk cId="1993855395" sldId="275"/>
            <ac:picMk id="5" creationId="{D89EB950-80CB-43C1-AE8E-F502C9B8D940}"/>
          </ac:picMkLst>
        </pc:picChg>
      </pc:sldChg>
      <pc:sldChg chg="addSp delSp modSp">
        <pc:chgData name="Guest User" userId="S::urn:spo:anon#b0cef89e871e6ba3ff3ad299eecc4b576333110dd6bf3affc5166418540aa9bc::" providerId="AD" clId="Web-{BA8F3D98-0EBA-462D-B74E-A89E3101B6C5}" dt="2019-04-22T18:55:46.775" v="231" actId="20577"/>
        <pc:sldMkLst>
          <pc:docMk/>
          <pc:sldMk cId="1650168675" sldId="276"/>
        </pc:sldMkLst>
        <pc:spChg chg="mod">
          <ac:chgData name="Guest User" userId="S::urn:spo:anon#b0cef89e871e6ba3ff3ad299eecc4b576333110dd6bf3affc5166418540aa9bc::" providerId="AD" clId="Web-{BA8F3D98-0EBA-462D-B74E-A89E3101B6C5}" dt="2019-04-22T18:53:55.103" v="203" actId="1076"/>
          <ac:spMkLst>
            <pc:docMk/>
            <pc:sldMk cId="1650168675" sldId="276"/>
            <ac:spMk id="2" creationId="{0B5E2765-53CC-4F3E-9E1A-8A8A71614D11}"/>
          </ac:spMkLst>
        </pc:spChg>
        <pc:spChg chg="mod">
          <ac:chgData name="Guest User" userId="S::urn:spo:anon#b0cef89e871e6ba3ff3ad299eecc4b576333110dd6bf3affc5166418540aa9bc::" providerId="AD" clId="Web-{BA8F3D98-0EBA-462D-B74E-A89E3101B6C5}" dt="2019-04-22T18:55:46.775" v="231" actId="20577"/>
          <ac:spMkLst>
            <pc:docMk/>
            <pc:sldMk cId="1650168675" sldId="276"/>
            <ac:spMk id="10" creationId="{D303A941-F74B-4742-8874-B462A3010521}"/>
          </ac:spMkLst>
        </pc:spChg>
        <pc:spChg chg="mod">
          <ac:chgData name="Guest User" userId="S::urn:spo:anon#b0cef89e871e6ba3ff3ad299eecc4b576333110dd6bf3affc5166418540aa9bc::" providerId="AD" clId="Web-{BA8F3D98-0EBA-462D-B74E-A89E3101B6C5}" dt="2019-04-22T18:55:38.525" v="218" actId="1076"/>
          <ac:spMkLst>
            <pc:docMk/>
            <pc:sldMk cId="1650168675" sldId="276"/>
            <ac:spMk id="13" creationId="{53446C42-D521-42CD-9FFD-B1CF6D408358}"/>
          </ac:spMkLst>
        </pc:spChg>
        <pc:picChg chg="add mod modCrop">
          <ac:chgData name="Guest User" userId="S::urn:spo:anon#b0cef89e871e6ba3ff3ad299eecc4b576333110dd6bf3affc5166418540aa9bc::" providerId="AD" clId="Web-{BA8F3D98-0EBA-462D-B74E-A89E3101B6C5}" dt="2019-04-22T18:54:42.665" v="210" actId="14100"/>
          <ac:picMkLst>
            <pc:docMk/>
            <pc:sldMk cId="1650168675" sldId="276"/>
            <ac:picMk id="3" creationId="{7ED42FD3-00A7-4953-AF36-3374C8F48CE8}"/>
          </ac:picMkLst>
        </pc:picChg>
        <pc:picChg chg="del">
          <ac:chgData name="Guest User" userId="S::urn:spo:anon#b0cef89e871e6ba3ff3ad299eecc4b576333110dd6bf3affc5166418540aa9bc::" providerId="AD" clId="Web-{BA8F3D98-0EBA-462D-B74E-A89E3101B6C5}" dt="2019-04-22T18:43:21.899" v="120"/>
          <ac:picMkLst>
            <pc:docMk/>
            <pc:sldMk cId="1650168675" sldId="276"/>
            <ac:picMk id="5" creationId="{E9BD46A0-8524-4D20-A423-13E79CD84CF3}"/>
          </ac:picMkLst>
        </pc:picChg>
        <pc:picChg chg="del mod">
          <ac:chgData name="Guest User" userId="S::urn:spo:anon#b0cef89e871e6ba3ff3ad299eecc4b576333110dd6bf3affc5166418540aa9bc::" providerId="AD" clId="Web-{BA8F3D98-0EBA-462D-B74E-A89E3101B6C5}" dt="2019-04-22T18:50:07.227" v="173"/>
          <ac:picMkLst>
            <pc:docMk/>
            <pc:sldMk cId="1650168675" sldId="276"/>
            <ac:picMk id="6" creationId="{743E9F14-6DB9-4292-B587-C66C164A0A52}"/>
          </ac:picMkLst>
        </pc:picChg>
        <pc:picChg chg="add mod">
          <ac:chgData name="Guest User" userId="S::urn:spo:anon#b0cef89e871e6ba3ff3ad299eecc4b576333110dd6bf3affc5166418540aa9bc::" providerId="AD" clId="Web-{BA8F3D98-0EBA-462D-B74E-A89E3101B6C5}" dt="2019-04-22T18:55:32.446" v="216" actId="1076"/>
          <ac:picMkLst>
            <pc:docMk/>
            <pc:sldMk cId="1650168675" sldId="276"/>
            <ac:picMk id="7" creationId="{DEC79824-1B6B-4236-8EEC-EDBF02EC4BBC}"/>
          </ac:picMkLst>
        </pc:picChg>
        <pc:picChg chg="add mod">
          <ac:chgData name="Guest User" userId="S::urn:spo:anon#b0cef89e871e6ba3ff3ad299eecc4b576333110dd6bf3affc5166418540aa9bc::" providerId="AD" clId="Web-{BA8F3D98-0EBA-462D-B74E-A89E3101B6C5}" dt="2019-04-22T18:55:34.446" v="217" actId="1076"/>
          <ac:picMkLst>
            <pc:docMk/>
            <pc:sldMk cId="1650168675" sldId="276"/>
            <ac:picMk id="12" creationId="{1A0FCDBC-4E7B-4EE4-95BF-2A5B03D58552}"/>
          </ac:picMkLst>
        </pc:picChg>
      </pc:sldChg>
      <pc:sldChg chg="addSp delSp modSp">
        <pc:chgData name="Guest User" userId="S::urn:spo:anon#b0cef89e871e6ba3ff3ad299eecc4b576333110dd6bf3affc5166418540aa9bc::" providerId="AD" clId="Web-{BA8F3D98-0EBA-462D-B74E-A89E3101B6C5}" dt="2019-04-22T19:06:37.182" v="404" actId="20577"/>
        <pc:sldMkLst>
          <pc:docMk/>
          <pc:sldMk cId="2930829890" sldId="278"/>
        </pc:sldMkLst>
        <pc:spChg chg="add mod">
          <ac:chgData name="Guest User" userId="S::urn:spo:anon#b0cef89e871e6ba3ff3ad299eecc4b576333110dd6bf3affc5166418540aa9bc::" providerId="AD" clId="Web-{BA8F3D98-0EBA-462D-B74E-A89E3101B6C5}" dt="2019-04-22T19:06:37.182" v="404" actId="20577"/>
          <ac:spMkLst>
            <pc:docMk/>
            <pc:sldMk cId="2930829890" sldId="278"/>
            <ac:spMk id="2" creationId="{58283525-5A7D-40D7-9ACC-012508590797}"/>
          </ac:spMkLst>
        </pc:spChg>
        <pc:spChg chg="mod">
          <ac:chgData name="Guest User" userId="S::urn:spo:anon#b0cef89e871e6ba3ff3ad299eecc4b576333110dd6bf3affc5166418540aa9bc::" providerId="AD" clId="Web-{BA8F3D98-0EBA-462D-B74E-A89E3101B6C5}" dt="2019-04-22T18:56:19.509" v="249" actId="20577"/>
          <ac:spMkLst>
            <pc:docMk/>
            <pc:sldMk cId="2930829890" sldId="278"/>
            <ac:spMk id="8" creationId="{762C7043-03CC-4710-A7EB-2EFE7AF74D8F}"/>
          </ac:spMkLst>
        </pc:spChg>
        <pc:spChg chg="del">
          <ac:chgData name="Guest User" userId="S::urn:spo:anon#b0cef89e871e6ba3ff3ad299eecc4b576333110dd6bf3affc5166418540aa9bc::" providerId="AD" clId="Web-{BA8F3D98-0EBA-462D-B74E-A89E3101B6C5}" dt="2019-04-22T18:56:23.306" v="251"/>
          <ac:spMkLst>
            <pc:docMk/>
            <pc:sldMk cId="2930829890" sldId="278"/>
            <ac:spMk id="9" creationId="{F1787AFE-C527-49AA-A648-9B664A558774}"/>
          </ac:spMkLst>
        </pc:spChg>
        <pc:picChg chg="del">
          <ac:chgData name="Guest User" userId="S::urn:spo:anon#b0cef89e871e6ba3ff3ad299eecc4b576333110dd6bf3affc5166418540aa9bc::" providerId="AD" clId="Web-{BA8F3D98-0EBA-462D-B74E-A89E3101B6C5}" dt="2019-04-22T18:56:20.462" v="250"/>
          <ac:picMkLst>
            <pc:docMk/>
            <pc:sldMk cId="2930829890" sldId="278"/>
            <ac:picMk id="3" creationId="{8EE45887-48E6-42C0-A086-7E87F71E1234}"/>
          </ac:picMkLst>
        </pc:picChg>
        <pc:picChg chg="add mod">
          <ac:chgData name="Guest User" userId="S::urn:spo:anon#b0cef89e871e6ba3ff3ad299eecc4b576333110dd6bf3affc5166418540aa9bc::" providerId="AD" clId="Web-{BA8F3D98-0EBA-462D-B74E-A89E3101B6C5}" dt="2019-04-22T19:01:22.275" v="380" actId="1076"/>
          <ac:picMkLst>
            <pc:docMk/>
            <pc:sldMk cId="2930829890" sldId="278"/>
            <ac:picMk id="4" creationId="{17EA8F5C-D58A-4015-8290-08976F2DDC61}"/>
          </ac:picMkLst>
        </pc:picChg>
        <pc:picChg chg="add mod">
          <ac:chgData name="Guest User" userId="S::urn:spo:anon#b0cef89e871e6ba3ff3ad299eecc4b576333110dd6bf3affc5166418540aa9bc::" providerId="AD" clId="Web-{BA8F3D98-0EBA-462D-B74E-A89E3101B6C5}" dt="2019-04-22T19:01:18.713" v="379" actId="14100"/>
          <ac:picMkLst>
            <pc:docMk/>
            <pc:sldMk cId="2930829890" sldId="278"/>
            <ac:picMk id="7" creationId="{925B97B8-FA66-4E9F-8C73-D9B14D45B95C}"/>
          </ac:picMkLst>
        </pc:picChg>
      </pc:sldChg>
      <pc:sldChg chg="delSp modSp">
        <pc:chgData name="Guest User" userId="S::urn:spo:anon#b0cef89e871e6ba3ff3ad299eecc4b576333110dd6bf3affc5166418540aa9bc::" providerId="AD" clId="Web-{BA8F3D98-0EBA-462D-B74E-A89E3101B6C5}" dt="2019-04-22T19:06:12.354" v="400" actId="1076"/>
        <pc:sldMkLst>
          <pc:docMk/>
          <pc:sldMk cId="351783636" sldId="439"/>
        </pc:sldMkLst>
        <pc:spChg chg="mod">
          <ac:chgData name="Guest User" userId="S::urn:spo:anon#b0cef89e871e6ba3ff3ad299eecc4b576333110dd6bf3affc5166418540aa9bc::" providerId="AD" clId="Web-{BA8F3D98-0EBA-462D-B74E-A89E3101B6C5}" dt="2019-04-22T19:06:12.354" v="400" actId="1076"/>
          <ac:spMkLst>
            <pc:docMk/>
            <pc:sldMk cId="351783636" sldId="439"/>
            <ac:spMk id="2" creationId="{0B5E2765-53CC-4F3E-9E1A-8A8A71614D11}"/>
          </ac:spMkLst>
        </pc:spChg>
        <pc:spChg chg="mod">
          <ac:chgData name="Guest User" userId="S::urn:spo:anon#b0cef89e871e6ba3ff3ad299eecc4b576333110dd6bf3affc5166418540aa9bc::" providerId="AD" clId="Web-{BA8F3D98-0EBA-462D-B74E-A89E3101B6C5}" dt="2019-04-22T18:55:58.900" v="236" actId="20577"/>
          <ac:spMkLst>
            <pc:docMk/>
            <pc:sldMk cId="351783636" sldId="439"/>
            <ac:spMk id="10" creationId="{D303A941-F74B-4742-8874-B462A3010521}"/>
          </ac:spMkLst>
        </pc:spChg>
        <pc:spChg chg="del">
          <ac:chgData name="Guest User" userId="S::urn:spo:anon#b0cef89e871e6ba3ff3ad299eecc4b576333110dd6bf3affc5166418540aa9bc::" providerId="AD" clId="Web-{BA8F3D98-0EBA-462D-B74E-A89E3101B6C5}" dt="2019-04-22T19:06:09.135" v="399"/>
          <ac:spMkLst>
            <pc:docMk/>
            <pc:sldMk cId="351783636" sldId="439"/>
            <ac:spMk id="13" creationId="{53446C42-D521-42CD-9FFD-B1CF6D408358}"/>
          </ac:spMkLst>
        </pc:spChg>
        <pc:spChg chg="del">
          <ac:chgData name="Guest User" userId="S::urn:spo:anon#b0cef89e871e6ba3ff3ad299eecc4b576333110dd6bf3affc5166418540aa9bc::" providerId="AD" clId="Web-{BA8F3D98-0EBA-462D-B74E-A89E3101B6C5}" dt="2019-04-22T19:06:03.447" v="397"/>
          <ac:spMkLst>
            <pc:docMk/>
            <pc:sldMk cId="351783636" sldId="439"/>
            <ac:spMk id="14" creationId="{0F42A151-CF0A-4660-9B7A-4271663BC84D}"/>
          </ac:spMkLst>
        </pc:spChg>
        <pc:spChg chg="del">
          <ac:chgData name="Guest User" userId="S::urn:spo:anon#b0cef89e871e6ba3ff3ad299eecc4b576333110dd6bf3affc5166418540aa9bc::" providerId="AD" clId="Web-{BA8F3D98-0EBA-462D-B74E-A89E3101B6C5}" dt="2019-04-22T19:06:06.494" v="398"/>
          <ac:spMkLst>
            <pc:docMk/>
            <pc:sldMk cId="351783636" sldId="439"/>
            <ac:spMk id="15" creationId="{ECADA3DC-4AF8-4690-9CC0-766F404AADF6}"/>
          </ac:spMkLst>
        </pc:spChg>
        <pc:picChg chg="del">
          <ac:chgData name="Guest User" userId="S::urn:spo:anon#b0cef89e871e6ba3ff3ad299eecc4b576333110dd6bf3affc5166418540aa9bc::" providerId="AD" clId="Web-{BA8F3D98-0EBA-462D-B74E-A89E3101B6C5}" dt="2019-04-22T19:05:44.994" v="390"/>
          <ac:picMkLst>
            <pc:docMk/>
            <pc:sldMk cId="351783636" sldId="439"/>
            <ac:picMk id="4" creationId="{C0F5C8D4-50C7-42A2-98E2-9E9F1E4691A7}"/>
          </ac:picMkLst>
        </pc:picChg>
        <pc:picChg chg="del">
          <ac:chgData name="Guest User" userId="S::urn:spo:anon#b0cef89e871e6ba3ff3ad299eecc4b576333110dd6bf3affc5166418540aa9bc::" providerId="AD" clId="Web-{BA8F3D98-0EBA-462D-B74E-A89E3101B6C5}" dt="2019-04-22T19:05:57.447" v="395"/>
          <ac:picMkLst>
            <pc:docMk/>
            <pc:sldMk cId="351783636" sldId="439"/>
            <ac:picMk id="7" creationId="{65F04DF4-A790-410E-828A-7FCE3F9E4944}"/>
          </ac:picMkLst>
        </pc:picChg>
        <pc:picChg chg="del">
          <ac:chgData name="Guest User" userId="S::urn:spo:anon#b0cef89e871e6ba3ff3ad299eecc4b576333110dd6bf3affc5166418540aa9bc::" providerId="AD" clId="Web-{BA8F3D98-0EBA-462D-B74E-A89E3101B6C5}" dt="2019-04-22T19:06:03.260" v="396"/>
          <ac:picMkLst>
            <pc:docMk/>
            <pc:sldMk cId="351783636" sldId="439"/>
            <ac:picMk id="9" creationId="{6B9BCED2-AAC3-4607-807F-7297D61210C1}"/>
          </ac:picMkLst>
        </pc:picChg>
      </pc:sldChg>
    </pc:docChg>
  </pc:docChgLst>
  <pc:docChgLst>
    <pc:chgData name="Don Dailey" userId="3342ba4d-c330-458d-8155-cc0e7cebf7c5" providerId="ADAL" clId="{259AE881-822C-4C92-952D-0E96575EB4A7}"/>
    <pc:docChg chg="undo custSel mod addSld delSld modSld">
      <pc:chgData name="Don Dailey" userId="3342ba4d-c330-458d-8155-cc0e7cebf7c5" providerId="ADAL" clId="{259AE881-822C-4C92-952D-0E96575EB4A7}" dt="2019-04-23T14:31:00.865" v="1506" actId="26606"/>
      <pc:docMkLst>
        <pc:docMk/>
      </pc:docMkLst>
      <pc:sldChg chg="modSp">
        <pc:chgData name="Don Dailey" userId="3342ba4d-c330-458d-8155-cc0e7cebf7c5" providerId="ADAL" clId="{259AE881-822C-4C92-952D-0E96575EB4A7}" dt="2019-04-22T18:03:41.570" v="4" actId="20577"/>
        <pc:sldMkLst>
          <pc:docMk/>
          <pc:sldMk cId="1698903729" sldId="260"/>
        </pc:sldMkLst>
        <pc:spChg chg="mod">
          <ac:chgData name="Don Dailey" userId="3342ba4d-c330-458d-8155-cc0e7cebf7c5" providerId="ADAL" clId="{259AE881-822C-4C92-952D-0E96575EB4A7}" dt="2019-04-22T18:03:41.570" v="4" actId="20577"/>
          <ac:spMkLst>
            <pc:docMk/>
            <pc:sldMk cId="1698903729" sldId="260"/>
            <ac:spMk id="2" creationId="{00000000-0000-0000-0000-000000000000}"/>
          </ac:spMkLst>
        </pc:spChg>
      </pc:sldChg>
      <pc:sldChg chg="modSp">
        <pc:chgData name="Don Dailey" userId="3342ba4d-c330-458d-8155-cc0e7cebf7c5" providerId="ADAL" clId="{259AE881-822C-4C92-952D-0E96575EB4A7}" dt="2019-04-22T18:09:23.405" v="67" actId="20577"/>
        <pc:sldMkLst>
          <pc:docMk/>
          <pc:sldMk cId="3714691522" sldId="286"/>
        </pc:sldMkLst>
        <pc:spChg chg="mod">
          <ac:chgData name="Don Dailey" userId="3342ba4d-c330-458d-8155-cc0e7cebf7c5" providerId="ADAL" clId="{259AE881-822C-4C92-952D-0E96575EB4A7}" dt="2019-04-22T18:09:23.405" v="67" actId="20577"/>
          <ac:spMkLst>
            <pc:docMk/>
            <pc:sldMk cId="3714691522" sldId="286"/>
            <ac:spMk id="13" creationId="{B786B9A3-F74C-48FF-BC5D-652BF89FE2B4}"/>
          </ac:spMkLst>
        </pc:spChg>
        <pc:graphicFrameChg chg="modGraphic">
          <ac:chgData name="Don Dailey" userId="3342ba4d-c330-458d-8155-cc0e7cebf7c5" providerId="ADAL" clId="{259AE881-822C-4C92-952D-0E96575EB4A7}" dt="2019-04-22T18:08:57.710" v="61" actId="20577"/>
          <ac:graphicFrameMkLst>
            <pc:docMk/>
            <pc:sldMk cId="3714691522" sldId="286"/>
            <ac:graphicFrameMk id="9" creationId="{052EB9C7-8013-4657-8398-C845CD31FAE2}"/>
          </ac:graphicFrameMkLst>
        </pc:graphicFrameChg>
        <pc:graphicFrameChg chg="mod">
          <ac:chgData name="Don Dailey" userId="3342ba4d-c330-458d-8155-cc0e7cebf7c5" providerId="ADAL" clId="{259AE881-822C-4C92-952D-0E96575EB4A7}" dt="2019-04-22T18:09:17.228" v="65" actId="20577"/>
          <ac:graphicFrameMkLst>
            <pc:docMk/>
            <pc:sldMk cId="3714691522" sldId="286"/>
            <ac:graphicFrameMk id="11" creationId="{46A9335A-2F5C-43D1-B962-639E7C9B1DBE}"/>
          </ac:graphicFrameMkLst>
        </pc:graphicFrameChg>
        <pc:picChg chg="mod">
          <ac:chgData name="Don Dailey" userId="3342ba4d-c330-458d-8155-cc0e7cebf7c5" providerId="ADAL" clId="{259AE881-822C-4C92-952D-0E96575EB4A7}" dt="2019-04-22T18:07:27.618" v="5" actId="14826"/>
          <ac:picMkLst>
            <pc:docMk/>
            <pc:sldMk cId="3714691522" sldId="286"/>
            <ac:picMk id="7" creationId="{1FBFCB83-4DB4-4D34-8BEC-08A22FA35876}"/>
          </ac:picMkLst>
        </pc:picChg>
      </pc:sldChg>
      <pc:sldChg chg="del">
        <pc:chgData name="Don Dailey" userId="3342ba4d-c330-458d-8155-cc0e7cebf7c5" providerId="ADAL" clId="{259AE881-822C-4C92-952D-0E96575EB4A7}" dt="2019-04-23T01:57:22.610" v="347" actId="2696"/>
        <pc:sldMkLst>
          <pc:docMk/>
          <pc:sldMk cId="1908640602" sldId="296"/>
        </pc:sldMkLst>
      </pc:sldChg>
      <pc:sldChg chg="del">
        <pc:chgData name="Don Dailey" userId="3342ba4d-c330-458d-8155-cc0e7cebf7c5" providerId="ADAL" clId="{259AE881-822C-4C92-952D-0E96575EB4A7}" dt="2019-04-23T01:57:24.587" v="348" actId="2696"/>
        <pc:sldMkLst>
          <pc:docMk/>
          <pc:sldMk cId="1873204384" sldId="299"/>
        </pc:sldMkLst>
      </pc:sldChg>
      <pc:sldChg chg="modSp">
        <pc:chgData name="Don Dailey" userId="3342ba4d-c330-458d-8155-cc0e7cebf7c5" providerId="ADAL" clId="{259AE881-822C-4C92-952D-0E96575EB4A7}" dt="2019-04-23T01:55:49.955" v="327" actId="1076"/>
        <pc:sldMkLst>
          <pc:docMk/>
          <pc:sldMk cId="102163353" sldId="377"/>
        </pc:sldMkLst>
        <pc:graphicFrameChg chg="mod modGraphic">
          <ac:chgData name="Don Dailey" userId="3342ba4d-c330-458d-8155-cc0e7cebf7c5" providerId="ADAL" clId="{259AE881-822C-4C92-952D-0E96575EB4A7}" dt="2019-04-23T01:55:49.955" v="327" actId="1076"/>
          <ac:graphicFrameMkLst>
            <pc:docMk/>
            <pc:sldMk cId="102163353" sldId="377"/>
            <ac:graphicFrameMk id="7" creationId="{36943BB0-2ED5-44A7-B126-C8C20B8EA38A}"/>
          </ac:graphicFrameMkLst>
        </pc:graphicFrameChg>
      </pc:sldChg>
      <pc:sldChg chg="addSp delSp modSp mod setBg">
        <pc:chgData name="Don Dailey" userId="3342ba4d-c330-458d-8155-cc0e7cebf7c5" providerId="ADAL" clId="{259AE881-822C-4C92-952D-0E96575EB4A7}" dt="2019-04-23T14:31:00.865" v="1506" actId="26606"/>
        <pc:sldMkLst>
          <pc:docMk/>
          <pc:sldMk cId="4234793781" sldId="378"/>
        </pc:sldMkLst>
        <pc:spChg chg="mod">
          <ac:chgData name="Don Dailey" userId="3342ba4d-c330-458d-8155-cc0e7cebf7c5" providerId="ADAL" clId="{259AE881-822C-4C92-952D-0E96575EB4A7}" dt="2019-04-23T14:31:00.865" v="1506" actId="26606"/>
          <ac:spMkLst>
            <pc:docMk/>
            <pc:sldMk cId="4234793781" sldId="378"/>
            <ac:spMk id="2" creationId="{E2F44056-0C45-4F82-AFFE-9EF567A931E7}"/>
          </ac:spMkLst>
        </pc:spChg>
        <pc:spChg chg="del mod">
          <ac:chgData name="Don Dailey" userId="3342ba4d-c330-458d-8155-cc0e7cebf7c5" providerId="ADAL" clId="{259AE881-822C-4C92-952D-0E96575EB4A7}" dt="2019-04-23T14:31:00.865" v="1506" actId="26606"/>
          <ac:spMkLst>
            <pc:docMk/>
            <pc:sldMk cId="4234793781" sldId="378"/>
            <ac:spMk id="3" creationId="{2B238854-9FDC-4A7F-BA87-4202C9A0414C}"/>
          </ac:spMkLst>
        </pc:spChg>
        <pc:spChg chg="add">
          <ac:chgData name="Don Dailey" userId="3342ba4d-c330-458d-8155-cc0e7cebf7c5" providerId="ADAL" clId="{259AE881-822C-4C92-952D-0E96575EB4A7}" dt="2019-04-23T14:31:00.865" v="1506" actId="26606"/>
          <ac:spMkLst>
            <pc:docMk/>
            <pc:sldMk cId="4234793781" sldId="378"/>
            <ac:spMk id="10" creationId="{2C33F367-76E5-4D2A-96B1-4FD443CDD1CF}"/>
          </ac:spMkLst>
        </pc:spChg>
        <pc:spChg chg="add">
          <ac:chgData name="Don Dailey" userId="3342ba4d-c330-458d-8155-cc0e7cebf7c5" providerId="ADAL" clId="{259AE881-822C-4C92-952D-0E96575EB4A7}" dt="2019-04-23T14:31:00.865" v="1506" actId="26606"/>
          <ac:spMkLst>
            <pc:docMk/>
            <pc:sldMk cId="4234793781" sldId="378"/>
            <ac:spMk id="12" creationId="{6F769419-3E73-449D-B62A-0CDEC946A679}"/>
          </ac:spMkLst>
        </pc:spChg>
        <pc:grpChg chg="add">
          <ac:chgData name="Don Dailey" userId="3342ba4d-c330-458d-8155-cc0e7cebf7c5" providerId="ADAL" clId="{259AE881-822C-4C92-952D-0E96575EB4A7}" dt="2019-04-23T14:31:00.865" v="1506" actId="26606"/>
          <ac:grpSpMkLst>
            <pc:docMk/>
            <pc:sldMk cId="4234793781" sldId="378"/>
            <ac:grpSpMk id="14" creationId="{A6515200-42F9-488F-9895-6CDBCD1E87C8}"/>
          </ac:grpSpMkLst>
        </pc:grpChg>
        <pc:graphicFrameChg chg="add">
          <ac:chgData name="Don Dailey" userId="3342ba4d-c330-458d-8155-cc0e7cebf7c5" providerId="ADAL" clId="{259AE881-822C-4C92-952D-0E96575EB4A7}" dt="2019-04-23T14:31:00.865" v="1506" actId="26606"/>
          <ac:graphicFrameMkLst>
            <pc:docMk/>
            <pc:sldMk cId="4234793781" sldId="378"/>
            <ac:graphicFrameMk id="5" creationId="{3AF74015-F3D5-4E23-8FA7-8778EA407933}"/>
          </ac:graphicFrameMkLst>
        </pc:graphicFrameChg>
      </pc:sldChg>
      <pc:sldChg chg="del">
        <pc:chgData name="Don Dailey" userId="3342ba4d-c330-458d-8155-cc0e7cebf7c5" providerId="ADAL" clId="{259AE881-822C-4C92-952D-0E96575EB4A7}" dt="2019-04-23T01:57:20.330" v="345" actId="2696"/>
        <pc:sldMkLst>
          <pc:docMk/>
          <pc:sldMk cId="2628957563" sldId="424"/>
        </pc:sldMkLst>
      </pc:sldChg>
      <pc:sldChg chg="del">
        <pc:chgData name="Don Dailey" userId="3342ba4d-c330-458d-8155-cc0e7cebf7c5" providerId="ADAL" clId="{259AE881-822C-4C92-952D-0E96575EB4A7}" dt="2019-04-23T01:57:21.750" v="346" actId="2696"/>
        <pc:sldMkLst>
          <pc:docMk/>
          <pc:sldMk cId="2993456816" sldId="435"/>
        </pc:sldMkLst>
      </pc:sldChg>
      <pc:sldChg chg="del">
        <pc:chgData name="Don Dailey" userId="3342ba4d-c330-458d-8155-cc0e7cebf7c5" providerId="ADAL" clId="{259AE881-822C-4C92-952D-0E96575EB4A7}" dt="2019-04-23T01:57:28.621" v="349" actId="2696"/>
        <pc:sldMkLst>
          <pc:docMk/>
          <pc:sldMk cId="1576629150" sldId="436"/>
        </pc:sldMkLst>
      </pc:sldChg>
      <pc:sldChg chg="modSp">
        <pc:chgData name="Don Dailey" userId="3342ba4d-c330-458d-8155-cc0e7cebf7c5" providerId="ADAL" clId="{259AE881-822C-4C92-952D-0E96575EB4A7}" dt="2019-04-23T01:56:55.304" v="344" actId="20577"/>
        <pc:sldMkLst>
          <pc:docMk/>
          <pc:sldMk cId="406073614" sldId="443"/>
        </pc:sldMkLst>
        <pc:graphicFrameChg chg="modGraphic">
          <ac:chgData name="Don Dailey" userId="3342ba4d-c330-458d-8155-cc0e7cebf7c5" providerId="ADAL" clId="{259AE881-822C-4C92-952D-0E96575EB4A7}" dt="2019-04-23T01:56:55.304" v="344" actId="20577"/>
          <ac:graphicFrameMkLst>
            <pc:docMk/>
            <pc:sldMk cId="406073614" sldId="443"/>
            <ac:graphicFrameMk id="7" creationId="{C23EC39B-7C4B-4FFE-9310-B9671723595F}"/>
          </ac:graphicFrameMkLst>
        </pc:graphicFrameChg>
      </pc:sldChg>
      <pc:sldChg chg="addSp delSp modSp mod setBg">
        <pc:chgData name="Don Dailey" userId="3342ba4d-c330-458d-8155-cc0e7cebf7c5" providerId="ADAL" clId="{259AE881-822C-4C92-952D-0E96575EB4A7}" dt="2019-04-23T13:58:34.691" v="1073" actId="1076"/>
        <pc:sldMkLst>
          <pc:docMk/>
          <pc:sldMk cId="678642656" sldId="444"/>
        </pc:sldMkLst>
        <pc:spChg chg="mod">
          <ac:chgData name="Don Dailey" userId="3342ba4d-c330-458d-8155-cc0e7cebf7c5" providerId="ADAL" clId="{259AE881-822C-4C92-952D-0E96575EB4A7}" dt="2019-04-23T13:58:24.164" v="1072" actId="26606"/>
          <ac:spMkLst>
            <pc:docMk/>
            <pc:sldMk cId="678642656" sldId="444"/>
            <ac:spMk id="2" creationId="{00000000-0000-0000-0000-000000000000}"/>
          </ac:spMkLst>
        </pc:spChg>
        <pc:spChg chg="mod">
          <ac:chgData name="Don Dailey" userId="3342ba4d-c330-458d-8155-cc0e7cebf7c5" providerId="ADAL" clId="{259AE881-822C-4C92-952D-0E96575EB4A7}" dt="2019-04-23T13:58:24.164" v="1072" actId="26606"/>
          <ac:spMkLst>
            <pc:docMk/>
            <pc:sldMk cId="678642656" sldId="444"/>
            <ac:spMk id="4" creationId="{480F82E7-AC3F-174B-98DE-71066ABDDA34}"/>
          </ac:spMkLst>
        </pc:spChg>
        <pc:spChg chg="add del">
          <ac:chgData name="Don Dailey" userId="3342ba4d-c330-458d-8155-cc0e7cebf7c5" providerId="ADAL" clId="{259AE881-822C-4C92-952D-0E96575EB4A7}" dt="2019-04-23T13:58:24.164" v="1072" actId="26606"/>
          <ac:spMkLst>
            <pc:docMk/>
            <pc:sldMk cId="678642656" sldId="444"/>
            <ac:spMk id="21" creationId="{211F35AE-7F5A-42E1-B3B2-146E628EED3A}"/>
          </ac:spMkLst>
        </pc:spChg>
        <pc:spChg chg="add">
          <ac:chgData name="Don Dailey" userId="3342ba4d-c330-458d-8155-cc0e7cebf7c5" providerId="ADAL" clId="{259AE881-822C-4C92-952D-0E96575EB4A7}" dt="2019-04-23T13:58:24.164" v="1072" actId="26606"/>
          <ac:spMkLst>
            <pc:docMk/>
            <pc:sldMk cId="678642656" sldId="444"/>
            <ac:spMk id="43" creationId="{F806943C-BF32-4BF1-B6A7-69D90A7070DE}"/>
          </ac:spMkLst>
        </pc:spChg>
        <pc:spChg chg="add">
          <ac:chgData name="Don Dailey" userId="3342ba4d-c330-458d-8155-cc0e7cebf7c5" providerId="ADAL" clId="{259AE881-822C-4C92-952D-0E96575EB4A7}" dt="2019-04-23T13:58:24.164" v="1072" actId="26606"/>
          <ac:spMkLst>
            <pc:docMk/>
            <pc:sldMk cId="678642656" sldId="444"/>
            <ac:spMk id="45" creationId="{A878C6BF-28C8-4E12-B854-7A830D3E649C}"/>
          </ac:spMkLst>
        </pc:spChg>
        <pc:grpChg chg="add del">
          <ac:chgData name="Don Dailey" userId="3342ba4d-c330-458d-8155-cc0e7cebf7c5" providerId="ADAL" clId="{259AE881-822C-4C92-952D-0E96575EB4A7}" dt="2019-04-23T13:58:24.164" v="1072" actId="26606"/>
          <ac:grpSpMkLst>
            <pc:docMk/>
            <pc:sldMk cId="678642656" sldId="444"/>
            <ac:grpSpMk id="23" creationId="{A4D0269D-39E2-42E4-AD56-F65D629C9E32}"/>
          </ac:grpSpMkLst>
        </pc:grpChg>
        <pc:grpChg chg="add">
          <ac:chgData name="Don Dailey" userId="3342ba4d-c330-458d-8155-cc0e7cebf7c5" providerId="ADAL" clId="{259AE881-822C-4C92-952D-0E96575EB4A7}" dt="2019-04-23T13:58:24.164" v="1072" actId="26606"/>
          <ac:grpSpMkLst>
            <pc:docMk/>
            <pc:sldMk cId="678642656" sldId="444"/>
            <ac:grpSpMk id="47" creationId="{D6A7568C-128C-4A8A-81BA-1BED2DDAD31A}"/>
          </ac:grpSpMkLst>
        </pc:grpChg>
        <pc:picChg chg="del">
          <ac:chgData name="Don Dailey" userId="3342ba4d-c330-458d-8155-cc0e7cebf7c5" providerId="ADAL" clId="{259AE881-822C-4C92-952D-0E96575EB4A7}" dt="2019-04-23T13:50:28.833" v="581" actId="478"/>
          <ac:picMkLst>
            <pc:docMk/>
            <pc:sldMk cId="678642656" sldId="444"/>
            <ac:picMk id="5" creationId="{87A00F3D-8B66-4F72-A0B2-406FB14A0D2F}"/>
          </ac:picMkLst>
        </pc:picChg>
        <pc:picChg chg="add mod">
          <ac:chgData name="Don Dailey" userId="3342ba4d-c330-458d-8155-cc0e7cebf7c5" providerId="ADAL" clId="{259AE881-822C-4C92-952D-0E96575EB4A7}" dt="2019-04-23T13:58:24.164" v="1072" actId="26606"/>
          <ac:picMkLst>
            <pc:docMk/>
            <pc:sldMk cId="678642656" sldId="444"/>
            <ac:picMk id="6" creationId="{B158E1CB-2DD4-4750-A8BB-993D630C6427}"/>
          </ac:picMkLst>
        </pc:picChg>
        <pc:picChg chg="add mod">
          <ac:chgData name="Don Dailey" userId="3342ba4d-c330-458d-8155-cc0e7cebf7c5" providerId="ADAL" clId="{259AE881-822C-4C92-952D-0E96575EB4A7}" dt="2019-04-23T13:58:34.691" v="1073" actId="1076"/>
          <ac:picMkLst>
            <pc:docMk/>
            <pc:sldMk cId="678642656" sldId="444"/>
            <ac:picMk id="18" creationId="{E46BBF8F-82C0-4872-9C07-28369EBB6A04}"/>
          </ac:picMkLst>
        </pc:picChg>
        <pc:cxnChg chg="add del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11" creationId="{8FD48FB1-66D8-4676-B0AA-C139A1DB78D1}"/>
          </ac:cxnSpMkLst>
        </pc:cxnChg>
        <pc:cxnChg chg="add del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13" creationId="{F033F5AE-6728-4F19-8DED-658E674B31B9}"/>
          </ac:cxnSpMkLst>
        </pc:cxnChg>
        <pc:cxnChg chg="add del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15" creationId="{82C7D74A-18BA-4709-A808-44E8815C4430}"/>
          </ac:cxnSpMkLst>
        </pc:cxnChg>
        <pc:cxnChg chg="add del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17" creationId="{B5164A3F-1561-4039-8185-AB0EEB713EA7}"/>
          </ac:cxnSpMkLst>
        </pc:cxnChg>
        <pc:cxnChg chg="add del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19" creationId="{2A35DB53-42BE-460E-9CA1-1294C98463CB}"/>
          </ac:cxnSpMkLst>
        </pc:cxnChg>
        <pc:cxnChg chg="add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33" creationId="{DD6CFB6C-6ECB-4250-B68E-01966297A513}"/>
          </ac:cxnSpMkLst>
        </pc:cxnChg>
        <pc:cxnChg chg="add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35" creationId="{B8359141-C085-46E4-B4EC-42F9599BA7D2}"/>
          </ac:cxnSpMkLst>
        </pc:cxnChg>
        <pc:cxnChg chg="add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37" creationId="{FA903156-0F0C-44A5-9019-0CAF51EB494A}"/>
          </ac:cxnSpMkLst>
        </pc:cxnChg>
        <pc:cxnChg chg="add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39" creationId="{66E5E851-3725-463F-9451-2FFEF5D3E089}"/>
          </ac:cxnSpMkLst>
        </pc:cxnChg>
        <pc:cxnChg chg="add">
          <ac:chgData name="Don Dailey" userId="3342ba4d-c330-458d-8155-cc0e7cebf7c5" providerId="ADAL" clId="{259AE881-822C-4C92-952D-0E96575EB4A7}" dt="2019-04-23T13:58:24.164" v="1072" actId="26606"/>
          <ac:cxnSpMkLst>
            <pc:docMk/>
            <pc:sldMk cId="678642656" sldId="444"/>
            <ac:cxnSpMk id="41" creationId="{94209D59-6810-40C2-B8D6-6DACF8A06143}"/>
          </ac:cxnSpMkLst>
        </pc:cxnChg>
      </pc:sldChg>
      <pc:sldChg chg="addSp modSp mod setBg setClrOvrMap">
        <pc:chgData name="Don Dailey" userId="3342ba4d-c330-458d-8155-cc0e7cebf7c5" providerId="ADAL" clId="{259AE881-822C-4C92-952D-0E96575EB4A7}" dt="2019-04-23T14:01:23.039" v="1089" actId="255"/>
        <pc:sldMkLst>
          <pc:docMk/>
          <pc:sldMk cId="966164814" sldId="445"/>
        </pc:sldMkLst>
        <pc:spChg chg="mod">
          <ac:chgData name="Don Dailey" userId="3342ba4d-c330-458d-8155-cc0e7cebf7c5" providerId="ADAL" clId="{259AE881-822C-4C92-952D-0E96575EB4A7}" dt="2019-04-23T14:01:04.431" v="1083" actId="14100"/>
          <ac:spMkLst>
            <pc:docMk/>
            <pc:sldMk cId="966164814" sldId="445"/>
            <ac:spMk id="2" creationId="{00000000-0000-0000-0000-000000000000}"/>
          </ac:spMkLst>
        </pc:spChg>
        <pc:spChg chg="mod ord">
          <ac:chgData name="Don Dailey" userId="3342ba4d-c330-458d-8155-cc0e7cebf7c5" providerId="ADAL" clId="{259AE881-822C-4C92-952D-0E96575EB4A7}" dt="2019-04-23T14:01:23.039" v="1089" actId="255"/>
          <ac:spMkLst>
            <pc:docMk/>
            <pc:sldMk cId="966164814" sldId="445"/>
            <ac:spMk id="3" creationId="{00000000-0000-0000-0000-000000000000}"/>
          </ac:spMkLst>
        </pc:spChg>
        <pc:spChg chg="add">
          <ac:chgData name="Don Dailey" userId="3342ba4d-c330-458d-8155-cc0e7cebf7c5" providerId="ADAL" clId="{259AE881-822C-4C92-952D-0E96575EB4A7}" dt="2019-04-23T14:00:56.965" v="1082" actId="26606"/>
          <ac:spMkLst>
            <pc:docMk/>
            <pc:sldMk cId="966164814" sldId="445"/>
            <ac:spMk id="9" creationId="{124D9F5B-C72B-41EE-97C2-D3600B62717D}"/>
          </ac:spMkLst>
        </pc:spChg>
        <pc:grpChg chg="add">
          <ac:chgData name="Don Dailey" userId="3342ba4d-c330-458d-8155-cc0e7cebf7c5" providerId="ADAL" clId="{259AE881-822C-4C92-952D-0E96575EB4A7}" dt="2019-04-23T14:00:56.965" v="1082" actId="26606"/>
          <ac:grpSpMkLst>
            <pc:docMk/>
            <pc:sldMk cId="966164814" sldId="445"/>
            <ac:grpSpMk id="11" creationId="{0180A64C-1862-4B1B-8953-FA96DEE4C44F}"/>
          </ac:grpSpMkLst>
        </pc:grpChg>
        <pc:picChg chg="add mod">
          <ac:chgData name="Don Dailey" userId="3342ba4d-c330-458d-8155-cc0e7cebf7c5" providerId="ADAL" clId="{259AE881-822C-4C92-952D-0E96575EB4A7}" dt="2019-04-23T14:00:56.965" v="1082" actId="26606"/>
          <ac:picMkLst>
            <pc:docMk/>
            <pc:sldMk cId="966164814" sldId="445"/>
            <ac:picMk id="4" creationId="{5F97D0E8-61DD-41C8-AED4-5D99E0FD7DC4}"/>
          </ac:picMkLst>
        </pc:picChg>
      </pc:sldChg>
      <pc:sldChg chg="del">
        <pc:chgData name="Don Dailey" userId="3342ba4d-c330-458d-8155-cc0e7cebf7c5" providerId="ADAL" clId="{259AE881-822C-4C92-952D-0E96575EB4A7}" dt="2019-04-23T01:31:42.060" v="68" actId="2696"/>
        <pc:sldMkLst>
          <pc:docMk/>
          <pc:sldMk cId="1288564033" sldId="447"/>
        </pc:sldMkLst>
      </pc:sldChg>
      <pc:sldChg chg="addSp delSp modSp add">
        <pc:chgData name="Don Dailey" userId="3342ba4d-c330-458d-8155-cc0e7cebf7c5" providerId="ADAL" clId="{259AE881-822C-4C92-952D-0E96575EB4A7}" dt="2019-04-23T13:56:22.317" v="1047" actId="403"/>
        <pc:sldMkLst>
          <pc:docMk/>
          <pc:sldMk cId="3829380062" sldId="451"/>
        </pc:sldMkLst>
        <pc:spChg chg="del">
          <ac:chgData name="Don Dailey" userId="3342ba4d-c330-458d-8155-cc0e7cebf7c5" providerId="ADAL" clId="{259AE881-822C-4C92-952D-0E96575EB4A7}" dt="2019-04-23T13:54:48.362" v="1033"/>
          <ac:spMkLst>
            <pc:docMk/>
            <pc:sldMk cId="3829380062" sldId="451"/>
            <ac:spMk id="2" creationId="{83FC5999-DFDC-4E3D-AE43-7203341B8AF0}"/>
          </ac:spMkLst>
        </pc:spChg>
        <pc:spChg chg="del">
          <ac:chgData name="Don Dailey" userId="3342ba4d-c330-458d-8155-cc0e7cebf7c5" providerId="ADAL" clId="{259AE881-822C-4C92-952D-0E96575EB4A7}" dt="2019-04-23T13:54:48.362" v="1033"/>
          <ac:spMkLst>
            <pc:docMk/>
            <pc:sldMk cId="3829380062" sldId="451"/>
            <ac:spMk id="3" creationId="{29B7930F-4DA8-494F-9C60-E71910966AD8}"/>
          </ac:spMkLst>
        </pc:spChg>
        <pc:spChg chg="add del mod">
          <ac:chgData name="Don Dailey" userId="3342ba4d-c330-458d-8155-cc0e7cebf7c5" providerId="ADAL" clId="{259AE881-822C-4C92-952D-0E96575EB4A7}" dt="2019-04-23T13:55:14.453" v="1037" actId="478"/>
          <ac:spMkLst>
            <pc:docMk/>
            <pc:sldMk cId="3829380062" sldId="451"/>
            <ac:spMk id="4" creationId="{5AC198F8-DD3A-492F-8189-7B7CB8D5D9A2}"/>
          </ac:spMkLst>
        </pc:spChg>
        <pc:graphicFrameChg chg="add mod modGraphic">
          <ac:chgData name="Don Dailey" userId="3342ba4d-c330-458d-8155-cc0e7cebf7c5" providerId="ADAL" clId="{259AE881-822C-4C92-952D-0E96575EB4A7}" dt="2019-04-23T13:56:22.317" v="1047" actId="403"/>
          <ac:graphicFrameMkLst>
            <pc:docMk/>
            <pc:sldMk cId="3829380062" sldId="451"/>
            <ac:graphicFrameMk id="6" creationId="{4AF9391A-D19E-4C7A-A092-976901E77C8A}"/>
          </ac:graphicFrameMkLst>
        </pc:graphicFrameChg>
        <pc:picChg chg="add del">
          <ac:chgData name="Don Dailey" userId="3342ba4d-c330-458d-8155-cc0e7cebf7c5" providerId="ADAL" clId="{259AE881-822C-4C92-952D-0E96575EB4A7}" dt="2019-04-23T13:54:57.787" v="1035"/>
          <ac:picMkLst>
            <pc:docMk/>
            <pc:sldMk cId="3829380062" sldId="451"/>
            <ac:picMk id="5" creationId="{22D3EACA-F046-4588-A014-3E9B80F4D38E}"/>
          </ac:picMkLst>
        </pc:picChg>
      </pc:sldChg>
    </pc:docChg>
  </pc:docChgLst>
  <pc:docChgLst>
    <pc:chgData name="Guest User" userId="S::urn:spo:anon#b0cef89e871e6ba3ff3ad299eecc4b576333110dd6bf3affc5166418540aa9bc::" providerId="AD" clId="Web-{0BD47DC7-60F2-4382-AF2B-CF3C4B4A73E4}"/>
    <pc:docChg chg="modSld">
      <pc:chgData name="Guest User" userId="S::urn:spo:anon#b0cef89e871e6ba3ff3ad299eecc4b576333110dd6bf3affc5166418540aa9bc::" providerId="AD" clId="Web-{0BD47DC7-60F2-4382-AF2B-CF3C4B4A73E4}" dt="2019-04-22T20:22:37.226" v="429" actId="20577"/>
      <pc:docMkLst>
        <pc:docMk/>
      </pc:docMkLst>
      <pc:sldChg chg="addSp delSp modSp">
        <pc:chgData name="Guest User" userId="S::urn:spo:anon#b0cef89e871e6ba3ff3ad299eecc4b576333110dd6bf3affc5166418540aa9bc::" providerId="AD" clId="Web-{0BD47DC7-60F2-4382-AF2B-CF3C4B4A73E4}" dt="2019-04-22T20:19:44.851" v="20" actId="14100"/>
        <pc:sldMkLst>
          <pc:docMk/>
          <pc:sldMk cId="801019799" sldId="356"/>
        </pc:sldMkLst>
        <pc:spChg chg="mod">
          <ac:chgData name="Guest User" userId="S::urn:spo:anon#b0cef89e871e6ba3ff3ad299eecc4b576333110dd6bf3affc5166418540aa9bc::" providerId="AD" clId="Web-{0BD47DC7-60F2-4382-AF2B-CF3C4B4A73E4}" dt="2019-04-22T20:19:44.851" v="20" actId="14100"/>
          <ac:spMkLst>
            <pc:docMk/>
            <pc:sldMk cId="801019799" sldId="356"/>
            <ac:spMk id="2" creationId="{E2F44056-0C45-4F82-AFFE-9EF567A931E7}"/>
          </ac:spMkLst>
        </pc:spChg>
        <pc:picChg chg="add mod">
          <ac:chgData name="Guest User" userId="S::urn:spo:anon#b0cef89e871e6ba3ff3ad299eecc4b576333110dd6bf3affc5166418540aa9bc::" providerId="AD" clId="Web-{0BD47DC7-60F2-4382-AF2B-CF3C4B4A73E4}" dt="2019-04-22T20:19:11.070" v="10" actId="14100"/>
          <ac:picMkLst>
            <pc:docMk/>
            <pc:sldMk cId="801019799" sldId="356"/>
            <ac:picMk id="3" creationId="{E1650FE0-892E-498D-A0EE-5EA92E16356A}"/>
          </ac:picMkLst>
        </pc:picChg>
        <pc:picChg chg="del">
          <ac:chgData name="Guest User" userId="S::urn:spo:anon#b0cef89e871e6ba3ff3ad299eecc4b576333110dd6bf3affc5166418540aa9bc::" providerId="AD" clId="Web-{0BD47DC7-60F2-4382-AF2B-CF3C4B4A73E4}" dt="2019-04-22T20:18:54.210" v="5"/>
          <ac:picMkLst>
            <pc:docMk/>
            <pc:sldMk cId="801019799" sldId="356"/>
            <ac:picMk id="6" creationId="{853AF700-9D2A-4940-BDC8-BBB069E4970C}"/>
          </ac:picMkLst>
        </pc:picChg>
      </pc:sldChg>
      <pc:sldChg chg="modSp">
        <pc:chgData name="Guest User" userId="S::urn:spo:anon#b0cef89e871e6ba3ff3ad299eecc4b576333110dd6bf3affc5166418540aa9bc::" providerId="AD" clId="Web-{0BD47DC7-60F2-4382-AF2B-CF3C4B4A73E4}" dt="2019-04-22T20:22:37.210" v="428" actId="20577"/>
        <pc:sldMkLst>
          <pc:docMk/>
          <pc:sldMk cId="4234793781" sldId="378"/>
        </pc:sldMkLst>
        <pc:spChg chg="mod">
          <ac:chgData name="Guest User" userId="S::urn:spo:anon#b0cef89e871e6ba3ff3ad299eecc4b576333110dd6bf3affc5166418540aa9bc::" providerId="AD" clId="Web-{0BD47DC7-60F2-4382-AF2B-CF3C4B4A73E4}" dt="2019-04-22T20:22:37.210" v="428" actId="20577"/>
          <ac:spMkLst>
            <pc:docMk/>
            <pc:sldMk cId="4234793781" sldId="378"/>
            <ac:spMk id="3" creationId="{2B238854-9FDC-4A7F-BA87-4202C9A0414C}"/>
          </ac:spMkLst>
        </pc:spChg>
      </pc:sldChg>
      <pc:sldChg chg="modSp">
        <pc:chgData name="Guest User" userId="S::urn:spo:anon#b0cef89e871e6ba3ff3ad299eecc4b576333110dd6bf3affc5166418540aa9bc::" providerId="AD" clId="Web-{0BD47DC7-60F2-4382-AF2B-CF3C4B4A73E4}" dt="2019-04-22T20:20:30.695" v="44"/>
        <pc:sldMkLst>
          <pc:docMk/>
          <pc:sldMk cId="2455073054" sldId="428"/>
        </pc:sldMkLst>
        <pc:graphicFrameChg chg="mod modGraphic">
          <ac:chgData name="Guest User" userId="S::urn:spo:anon#b0cef89e871e6ba3ff3ad299eecc4b576333110dd6bf3affc5166418540aa9bc::" providerId="AD" clId="Web-{0BD47DC7-60F2-4382-AF2B-CF3C4B4A73E4}" dt="2019-04-22T20:20:30.695" v="44"/>
          <ac:graphicFrameMkLst>
            <pc:docMk/>
            <pc:sldMk cId="2455073054" sldId="428"/>
            <ac:graphicFrameMk id="9" creationId="{609FB57D-995C-46C6-A107-71F7734CB740}"/>
          </ac:graphicFrameMkLst>
        </pc:graphicFrameChg>
      </pc:sldChg>
    </pc:docChg>
  </pc:docChgLst>
  <pc:docChgLst>
    <pc:chgData name="anne.crylen@midatahub.org" userId="S::anne.crylen_midatahub.org#ext#@swmitech.onmicrosoft.com::f5b8a4d5-11d4-44dc-a017-ac0fe2ca1994" providerId="AD" clId="Web-{D514A7DF-B72D-E135-139A-EF7D69567B86}"/>
    <pc:docChg chg="modSld">
      <pc:chgData name="anne.crylen@midatahub.org" userId="S::anne.crylen_midatahub.org#ext#@swmitech.onmicrosoft.com::f5b8a4d5-11d4-44dc-a017-ac0fe2ca1994" providerId="AD" clId="Web-{D514A7DF-B72D-E135-139A-EF7D69567B86}" dt="2019-04-22T20:26:18.625" v="107"/>
      <pc:docMkLst>
        <pc:docMk/>
      </pc:docMkLst>
      <pc:sldChg chg="modSp">
        <pc:chgData name="anne.crylen@midatahub.org" userId="S::anne.crylen_midatahub.org#ext#@swmitech.onmicrosoft.com::f5b8a4d5-11d4-44dc-a017-ac0fe2ca1994" providerId="AD" clId="Web-{D514A7DF-B72D-E135-139A-EF7D69567B86}" dt="2019-04-22T20:26:18.625" v="107"/>
        <pc:sldMkLst>
          <pc:docMk/>
          <pc:sldMk cId="2455073054" sldId="428"/>
        </pc:sldMkLst>
        <pc:graphicFrameChg chg="mod modGraphic">
          <ac:chgData name="anne.crylen@midatahub.org" userId="S::anne.crylen_midatahub.org#ext#@swmitech.onmicrosoft.com::f5b8a4d5-11d4-44dc-a017-ac0fe2ca1994" providerId="AD" clId="Web-{D514A7DF-B72D-E135-139A-EF7D69567B86}" dt="2019-04-22T20:26:18.625" v="107"/>
          <ac:graphicFrameMkLst>
            <pc:docMk/>
            <pc:sldMk cId="2455073054" sldId="428"/>
            <ac:graphicFrameMk id="9" creationId="{609FB57D-995C-46C6-A107-71F7734CB740}"/>
          </ac:graphicFrameMkLst>
        </pc:graphicFrameChg>
      </pc:sldChg>
    </pc:docChg>
  </pc:docChgLst>
  <pc:docChgLst>
    <pc:chgData name="Kevin Bullard" userId="S::kevin.bullard@kresa.org::e49b974f-2921-49bc-9efd-076321925e8f" providerId="AD" clId="Web-{470589A9-5FBE-6E8F-A5E3-EB1F6D043561}"/>
    <pc:docChg chg="delSld modSld sldOrd">
      <pc:chgData name="Kevin Bullard" userId="S::kevin.bullard@kresa.org::e49b974f-2921-49bc-9efd-076321925e8f" providerId="AD" clId="Web-{470589A9-5FBE-6E8F-A5E3-EB1F6D043561}" dt="2019-04-22T20:12:53.635" v="1087"/>
      <pc:docMkLst>
        <pc:docMk/>
      </pc:docMkLst>
      <pc:sldChg chg="addSp modSp">
        <pc:chgData name="Kevin Bullard" userId="S::kevin.bullard@kresa.org::e49b974f-2921-49bc-9efd-076321925e8f" providerId="AD" clId="Web-{470589A9-5FBE-6E8F-A5E3-EB1F6D043561}" dt="2019-04-22T19:55:21.590" v="517" actId="14100"/>
        <pc:sldMkLst>
          <pc:docMk/>
          <pc:sldMk cId="1650168675" sldId="276"/>
        </pc:sldMkLst>
        <pc:spChg chg="mod">
          <ac:chgData name="Kevin Bullard" userId="S::kevin.bullard@kresa.org::e49b974f-2921-49bc-9efd-076321925e8f" providerId="AD" clId="Web-{470589A9-5FBE-6E8F-A5E3-EB1F6D043561}" dt="2019-04-22T19:54:57.449" v="507" actId="20577"/>
          <ac:spMkLst>
            <pc:docMk/>
            <pc:sldMk cId="1650168675" sldId="276"/>
            <ac:spMk id="2" creationId="{0B5E2765-53CC-4F3E-9E1A-8A8A71614D11}"/>
          </ac:spMkLst>
        </pc:spChg>
        <pc:spChg chg="add mod">
          <ac:chgData name="Kevin Bullard" userId="S::kevin.bullard@kresa.org::e49b974f-2921-49bc-9efd-076321925e8f" providerId="AD" clId="Web-{470589A9-5FBE-6E8F-A5E3-EB1F6D043561}" dt="2019-04-22T19:55:21.590" v="517" actId="14100"/>
          <ac:spMkLst>
            <pc:docMk/>
            <pc:sldMk cId="1650168675" sldId="276"/>
            <ac:spMk id="4" creationId="{556A7585-C965-4A4E-AB2B-2B876C98F74F}"/>
          </ac:spMkLst>
        </pc:spChg>
        <pc:spChg chg="mod">
          <ac:chgData name="Kevin Bullard" userId="S::kevin.bullard@kresa.org::e49b974f-2921-49bc-9efd-076321925e8f" providerId="AD" clId="Web-{470589A9-5FBE-6E8F-A5E3-EB1F6D043561}" dt="2019-04-22T19:55:05.137" v="510" actId="20577"/>
          <ac:spMkLst>
            <pc:docMk/>
            <pc:sldMk cId="1650168675" sldId="276"/>
            <ac:spMk id="13" creationId="{53446C42-D521-42CD-9FFD-B1CF6D408358}"/>
          </ac:spMkLst>
        </pc:spChg>
      </pc:sldChg>
      <pc:sldChg chg="modSp ord">
        <pc:chgData name="Kevin Bullard" userId="S::kevin.bullard@kresa.org::e49b974f-2921-49bc-9efd-076321925e8f" providerId="AD" clId="Web-{470589A9-5FBE-6E8F-A5E3-EB1F6D043561}" dt="2019-04-22T20:12:53.635" v="1087"/>
        <pc:sldMkLst>
          <pc:docMk/>
          <pc:sldMk cId="2930829890" sldId="278"/>
        </pc:sldMkLst>
        <pc:spChg chg="mod">
          <ac:chgData name="Kevin Bullard" userId="S::kevin.bullard@kresa.org::e49b974f-2921-49bc-9efd-076321925e8f" providerId="AD" clId="Web-{470589A9-5FBE-6E8F-A5E3-EB1F6D043561}" dt="2019-04-22T20:12:36.916" v="1085" actId="1076"/>
          <ac:spMkLst>
            <pc:docMk/>
            <pc:sldMk cId="2930829890" sldId="278"/>
            <ac:spMk id="2" creationId="{58283525-5A7D-40D7-9ACC-012508590797}"/>
          </ac:spMkLst>
        </pc:spChg>
      </pc:sldChg>
      <pc:sldChg chg="del">
        <pc:chgData name="Kevin Bullard" userId="S::kevin.bullard@kresa.org::e49b974f-2921-49bc-9efd-076321925e8f" providerId="AD" clId="Web-{470589A9-5FBE-6E8F-A5E3-EB1F6D043561}" dt="2019-04-22T20:00:36.813" v="804"/>
        <pc:sldMkLst>
          <pc:docMk/>
          <pc:sldMk cId="49892929" sldId="288"/>
        </pc:sldMkLst>
      </pc:sldChg>
      <pc:sldChg chg="del">
        <pc:chgData name="Kevin Bullard" userId="S::kevin.bullard@kresa.org::e49b974f-2921-49bc-9efd-076321925e8f" providerId="AD" clId="Web-{470589A9-5FBE-6E8F-A5E3-EB1F6D043561}" dt="2019-04-22T20:00:38.594" v="805"/>
        <pc:sldMkLst>
          <pc:docMk/>
          <pc:sldMk cId="3086550613" sldId="289"/>
        </pc:sldMkLst>
      </pc:sldChg>
      <pc:sldChg chg="modSp">
        <pc:chgData name="Kevin Bullard" userId="S::kevin.bullard@kresa.org::e49b974f-2921-49bc-9efd-076321925e8f" providerId="AD" clId="Web-{470589A9-5FBE-6E8F-A5E3-EB1F6D043561}" dt="2019-04-22T20:10:43.477" v="1041" actId="20577"/>
        <pc:sldMkLst>
          <pc:docMk/>
          <pc:sldMk cId="1955294600" sldId="374"/>
        </pc:sldMkLst>
        <pc:spChg chg="mod">
          <ac:chgData name="Kevin Bullard" userId="S::kevin.bullard@kresa.org::e49b974f-2921-49bc-9efd-076321925e8f" providerId="AD" clId="Web-{470589A9-5FBE-6E8F-A5E3-EB1F6D043561}" dt="2019-04-22T20:10:43.477" v="1041" actId="20577"/>
          <ac:spMkLst>
            <pc:docMk/>
            <pc:sldMk cId="1955294600" sldId="374"/>
            <ac:spMk id="2" creationId="{00000000-0000-0000-0000-000000000000}"/>
          </ac:spMkLst>
        </pc:spChg>
      </pc:sldChg>
      <pc:sldChg chg="addSp modSp del">
        <pc:chgData name="Kevin Bullard" userId="S::kevin.bullard@kresa.org::e49b974f-2921-49bc-9efd-076321925e8f" providerId="AD" clId="Web-{470589A9-5FBE-6E8F-A5E3-EB1F6D043561}" dt="2019-04-22T20:05:24.098" v="1030"/>
        <pc:sldMkLst>
          <pc:docMk/>
          <pc:sldMk cId="351783636" sldId="439"/>
        </pc:sldMkLst>
        <pc:spChg chg="mod">
          <ac:chgData name="Kevin Bullard" userId="S::kevin.bullard@kresa.org::e49b974f-2921-49bc-9efd-076321925e8f" providerId="AD" clId="Web-{470589A9-5FBE-6E8F-A5E3-EB1F6D043561}" dt="2019-04-22T19:59:03.062" v="785" actId="20577"/>
          <ac:spMkLst>
            <pc:docMk/>
            <pc:sldMk cId="351783636" sldId="439"/>
            <ac:spMk id="2" creationId="{0B5E2765-53CC-4F3E-9E1A-8A8A71614D11}"/>
          </ac:spMkLst>
        </pc:spChg>
        <pc:spChg chg="add mod">
          <ac:chgData name="Kevin Bullard" userId="S::kevin.bullard@kresa.org::e49b974f-2921-49bc-9efd-076321925e8f" providerId="AD" clId="Web-{470589A9-5FBE-6E8F-A5E3-EB1F6D043561}" dt="2019-04-22T19:59:16.922" v="790" actId="1076"/>
          <ac:spMkLst>
            <pc:docMk/>
            <pc:sldMk cId="351783636" sldId="439"/>
            <ac:spMk id="3" creationId="{067A2C46-E292-4360-9815-9EA3FED3A454}"/>
          </ac:spMkLst>
        </pc:spChg>
      </pc:sldChg>
      <pc:sldChg chg="modSp ord">
        <pc:chgData name="Kevin Bullard" userId="S::kevin.bullard@kresa.org::e49b974f-2921-49bc-9efd-076321925e8f" providerId="AD" clId="Web-{470589A9-5FBE-6E8F-A5E3-EB1F6D043561}" dt="2019-04-22T20:12:47.120" v="1086"/>
        <pc:sldMkLst>
          <pc:docMk/>
          <pc:sldMk cId="2403313231" sldId="441"/>
        </pc:sldMkLst>
        <pc:spChg chg="mod">
          <ac:chgData name="Kevin Bullard" userId="S::kevin.bullard@kresa.org::e49b974f-2921-49bc-9efd-076321925e8f" providerId="AD" clId="Web-{470589A9-5FBE-6E8F-A5E3-EB1F6D043561}" dt="2019-04-22T20:05:05.098" v="1027" actId="20577"/>
          <ac:spMkLst>
            <pc:docMk/>
            <pc:sldMk cId="2403313231" sldId="441"/>
            <ac:spMk id="4" creationId="{A653423F-7405-4B61-A208-0775F27A7681}"/>
          </ac:spMkLst>
        </pc:spChg>
      </pc:sldChg>
    </pc:docChg>
  </pc:docChgLst>
  <pc:docChgLst>
    <pc:chgData name="Kevin Bullard" userId="S::kevin.bullard@kresa.org::e49b974f-2921-49bc-9efd-076321925e8f" providerId="AD" clId="Web-{B7738326-E797-B30D-B173-F2CC3F4CCADA}"/>
    <pc:docChg chg="modSld">
      <pc:chgData name="Kevin Bullard" userId="S::kevin.bullard@kresa.org::e49b974f-2921-49bc-9efd-076321925e8f" providerId="AD" clId="Web-{B7738326-E797-B30D-B173-F2CC3F4CCADA}" dt="2019-04-23T17:00:11.988" v="162" actId="20577"/>
      <pc:docMkLst>
        <pc:docMk/>
      </pc:docMkLst>
      <pc:sldChg chg="modSp">
        <pc:chgData name="Kevin Bullard" userId="S::kevin.bullard@kresa.org::e49b974f-2921-49bc-9efd-076321925e8f" providerId="AD" clId="Web-{B7738326-E797-B30D-B173-F2CC3F4CCADA}" dt="2019-04-23T17:00:10.440" v="160" actId="20577"/>
        <pc:sldMkLst>
          <pc:docMk/>
          <pc:sldMk cId="1339894545" sldId="440"/>
        </pc:sldMkLst>
        <pc:spChg chg="mod">
          <ac:chgData name="Kevin Bullard" userId="S::kevin.bullard@kresa.org::e49b974f-2921-49bc-9efd-076321925e8f" providerId="AD" clId="Web-{B7738326-E797-B30D-B173-F2CC3F4CCADA}" dt="2019-04-23T17:00:10.440" v="160" actId="20577"/>
          <ac:spMkLst>
            <pc:docMk/>
            <pc:sldMk cId="1339894545" sldId="440"/>
            <ac:spMk id="7" creationId="{6552C76F-2032-489E-B6FE-F7BE4EC24852}"/>
          </ac:spMkLst>
        </pc:spChg>
      </pc:sldChg>
    </pc:docChg>
  </pc:docChgLst>
  <pc:docChgLst>
    <pc:chgData name="Guest User" userId="S::urn:spo:anon#b0cef89e871e6ba3ff3ad299eecc4b576333110dd6bf3affc5166418540aa9bc::" providerId="AD" clId="Web-{2D3FF0F9-E611-4FA3-990A-A88B0054079B}"/>
    <pc:docChg chg="addSld modSld sldOrd">
      <pc:chgData name="Guest User" userId="S::urn:spo:anon#b0cef89e871e6ba3ff3ad299eecc4b576333110dd6bf3affc5166418540aa9bc::" providerId="AD" clId="Web-{2D3FF0F9-E611-4FA3-990A-A88B0054079B}" dt="2019-04-23T01:13:15.130" v="960" actId="1076"/>
      <pc:docMkLst>
        <pc:docMk/>
      </pc:docMkLst>
      <pc:sldChg chg="addSp delSp modSp ord addAnim delAnim modAnim">
        <pc:chgData name="Guest User" userId="S::urn:spo:anon#b0cef89e871e6ba3ff3ad299eecc4b576333110dd6bf3affc5166418540aa9bc::" providerId="AD" clId="Web-{2D3FF0F9-E611-4FA3-990A-A88B0054079B}" dt="2019-04-23T01:04:51.610" v="488"/>
        <pc:sldMkLst>
          <pc:docMk/>
          <pc:sldMk cId="3575512829" sldId="333"/>
        </pc:sldMkLst>
        <pc:spChg chg="del">
          <ac:chgData name="Guest User" userId="S::urn:spo:anon#b0cef89e871e6ba3ff3ad299eecc4b576333110dd6bf3affc5166418540aa9bc::" providerId="AD" clId="Web-{2D3FF0F9-E611-4FA3-990A-A88B0054079B}" dt="2019-04-22T21:58:56.878" v="383"/>
          <ac:spMkLst>
            <pc:docMk/>
            <pc:sldMk cId="3575512829" sldId="333"/>
            <ac:spMk id="2" creationId="{F64F82CB-D630-3B48-AD61-4B39E29F66ED}"/>
          </ac:spMkLst>
        </pc:spChg>
        <pc:spChg chg="add del mod">
          <ac:chgData name="Guest User" userId="S::urn:spo:anon#b0cef89e871e6ba3ff3ad299eecc4b576333110dd6bf3affc5166418540aa9bc::" providerId="AD" clId="Web-{2D3FF0F9-E611-4FA3-990A-A88B0054079B}" dt="2019-04-22T22:04:01.940" v="434"/>
          <ac:spMkLst>
            <pc:docMk/>
            <pc:sldMk cId="3575512829" sldId="333"/>
            <ac:spMk id="24" creationId="{D8A411C2-76F3-450F-AEAA-1C25142C1E28}"/>
          </ac:spMkLst>
        </pc:spChg>
        <pc:spChg chg="add del mod">
          <ac:chgData name="Guest User" userId="S::urn:spo:anon#b0cef89e871e6ba3ff3ad299eecc4b576333110dd6bf3affc5166418540aa9bc::" providerId="AD" clId="Web-{2D3FF0F9-E611-4FA3-990A-A88B0054079B}" dt="2019-04-22T22:03:34.096" v="427"/>
          <ac:spMkLst>
            <pc:docMk/>
            <pc:sldMk cId="3575512829" sldId="333"/>
            <ac:spMk id="26" creationId="{CBF53721-F866-48C4-A091-FB6288D2C372}"/>
          </ac:spMkLst>
        </pc:spChg>
        <pc:picChg chg="add mod ord">
          <ac:chgData name="Guest User" userId="S::urn:spo:anon#b0cef89e871e6ba3ff3ad299eecc4b576333110dd6bf3affc5166418540aa9bc::" providerId="AD" clId="Web-{2D3FF0F9-E611-4FA3-990A-A88B0054079B}" dt="2019-04-22T22:06:18.236" v="473"/>
          <ac:picMkLst>
            <pc:docMk/>
            <pc:sldMk cId="3575512829" sldId="333"/>
            <ac:picMk id="3" creationId="{65EE5BC3-F828-4F4D-9BB9-F5BB42CE89C8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8:02.487" v="357"/>
          <ac:picMkLst>
            <pc:docMk/>
            <pc:sldMk cId="3575512829" sldId="333"/>
            <ac:picMk id="4" creationId="{110950A3-7A76-5541-BE64-34364A3756D5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8:04.487" v="359"/>
          <ac:picMkLst>
            <pc:docMk/>
            <pc:sldMk cId="3575512829" sldId="333"/>
            <ac:picMk id="5" creationId="{E1594132-6720-604F-9DE8-948838781C3D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8:03.175" v="358"/>
          <ac:picMkLst>
            <pc:docMk/>
            <pc:sldMk cId="3575512829" sldId="333"/>
            <ac:picMk id="6" creationId="{7873A499-B5FF-2F44-A806-822A468C0924}"/>
          </ac:picMkLst>
        </pc:picChg>
        <pc:picChg chg="mod modCrop">
          <ac:chgData name="Guest User" userId="S::urn:spo:anon#b0cef89e871e6ba3ff3ad299eecc4b576333110dd6bf3affc5166418540aa9bc::" providerId="AD" clId="Web-{2D3FF0F9-E611-4FA3-990A-A88B0054079B}" dt="2019-04-22T22:08:07.283" v="487"/>
          <ac:picMkLst>
            <pc:docMk/>
            <pc:sldMk cId="3575512829" sldId="333"/>
            <ac:picMk id="8" creationId="{9010E83B-BE24-41B8-9707-63709C43DD4B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8:05.347" v="360"/>
          <ac:picMkLst>
            <pc:docMk/>
            <pc:sldMk cId="3575512829" sldId="333"/>
            <ac:picMk id="9" creationId="{94EC612A-1FC3-E748-A562-983CF5EF3CA9}"/>
          </ac:picMkLst>
        </pc:picChg>
        <pc:picChg chg="add mod ord">
          <ac:chgData name="Guest User" userId="S::urn:spo:anon#b0cef89e871e6ba3ff3ad299eecc4b576333110dd6bf3affc5166418540aa9bc::" providerId="AD" clId="Web-{2D3FF0F9-E611-4FA3-990A-A88B0054079B}" dt="2019-04-22T22:06:18.455" v="474"/>
          <ac:picMkLst>
            <pc:docMk/>
            <pc:sldMk cId="3575512829" sldId="333"/>
            <ac:picMk id="10" creationId="{EDCF3E1A-E9A8-4B2D-B97F-8EB3B401C4F7}"/>
          </ac:picMkLst>
        </pc:picChg>
        <pc:picChg chg="add mod">
          <ac:chgData name="Guest User" userId="S::urn:spo:anon#b0cef89e871e6ba3ff3ad299eecc4b576333110dd6bf3affc5166418540aa9bc::" providerId="AD" clId="Web-{2D3FF0F9-E611-4FA3-990A-A88B0054079B}" dt="2019-04-22T22:06:18.049" v="472"/>
          <ac:picMkLst>
            <pc:docMk/>
            <pc:sldMk cId="3575512829" sldId="333"/>
            <ac:picMk id="12" creationId="{8CD3522C-2A7C-443E-94D1-592289112907}"/>
          </ac:picMkLst>
        </pc:picChg>
        <pc:picChg chg="add mod ord">
          <ac:chgData name="Guest User" userId="S::urn:spo:anon#b0cef89e871e6ba3ff3ad299eecc4b576333110dd6bf3affc5166418540aa9bc::" providerId="AD" clId="Web-{2D3FF0F9-E611-4FA3-990A-A88B0054079B}" dt="2019-04-22T22:06:17.800" v="470"/>
          <ac:picMkLst>
            <pc:docMk/>
            <pc:sldMk cId="3575512829" sldId="333"/>
            <ac:picMk id="14" creationId="{FBDFFD07-AA52-4FF0-ADF7-3A331328AF6B}"/>
          </ac:picMkLst>
        </pc:picChg>
        <pc:picChg chg="add mod ord">
          <ac:chgData name="Guest User" userId="S::urn:spo:anon#b0cef89e871e6ba3ff3ad299eecc4b576333110dd6bf3affc5166418540aa9bc::" providerId="AD" clId="Web-{2D3FF0F9-E611-4FA3-990A-A88B0054079B}" dt="2019-04-22T22:06:18.658" v="476"/>
          <ac:picMkLst>
            <pc:docMk/>
            <pc:sldMk cId="3575512829" sldId="333"/>
            <ac:picMk id="16" creationId="{B853BFEB-8BA2-407A-BA9A-B4109AA11A3A}"/>
          </ac:picMkLst>
        </pc:picChg>
        <pc:picChg chg="add mod ord">
          <ac:chgData name="Guest User" userId="S::urn:spo:anon#b0cef89e871e6ba3ff3ad299eecc4b576333110dd6bf3affc5166418540aa9bc::" providerId="AD" clId="Web-{2D3FF0F9-E611-4FA3-990A-A88B0054079B}" dt="2019-04-22T22:06:18.768" v="477"/>
          <ac:picMkLst>
            <pc:docMk/>
            <pc:sldMk cId="3575512829" sldId="333"/>
            <ac:picMk id="18" creationId="{F7F0A9F9-398A-4A6A-A22F-B0C8AE36AAC7}"/>
          </ac:picMkLst>
        </pc:picChg>
        <pc:picChg chg="add mod ord">
          <ac:chgData name="Guest User" userId="S::urn:spo:anon#b0cef89e871e6ba3ff3ad299eecc4b576333110dd6bf3affc5166418540aa9bc::" providerId="AD" clId="Web-{2D3FF0F9-E611-4FA3-990A-A88B0054079B}" dt="2019-04-22T22:06:18.846" v="478"/>
          <ac:picMkLst>
            <pc:docMk/>
            <pc:sldMk cId="3575512829" sldId="333"/>
            <ac:picMk id="20" creationId="{C286F1CC-2C5E-4E9D-816B-2D25E8841BB4}"/>
          </ac:picMkLst>
        </pc:picChg>
        <pc:picChg chg="add del mod ord">
          <ac:chgData name="Guest User" userId="S::urn:spo:anon#b0cef89e871e6ba3ff3ad299eecc4b576333110dd6bf3affc5166418540aa9bc::" providerId="AD" clId="Web-{2D3FF0F9-E611-4FA3-990A-A88B0054079B}" dt="2019-04-22T22:07:50.158" v="486"/>
          <ac:picMkLst>
            <pc:docMk/>
            <pc:sldMk cId="3575512829" sldId="333"/>
            <ac:picMk id="22" creationId="{392E0C18-312F-4254-B80A-7D7D34D7839D}"/>
          </ac:picMkLst>
        </pc:picChg>
      </pc:sldChg>
      <pc:sldChg chg="addSp delSp modSp ord addAnim delAnim modAnim">
        <pc:chgData name="Guest User" userId="S::urn:spo:anon#b0cef89e871e6ba3ff3ad299eecc4b576333110dd6bf3affc5166418540aa9bc::" providerId="AD" clId="Web-{2D3FF0F9-E611-4FA3-990A-A88B0054079B}" dt="2019-04-23T01:04:56.016" v="489"/>
        <pc:sldMkLst>
          <pc:docMk/>
          <pc:sldMk cId="2456254729" sldId="336"/>
        </pc:sldMkLst>
        <pc:spChg chg="mod">
          <ac:chgData name="Guest User" userId="S::urn:spo:anon#b0cef89e871e6ba3ff3ad299eecc4b576333110dd6bf3affc5166418540aa9bc::" providerId="AD" clId="Web-{2D3FF0F9-E611-4FA3-990A-A88B0054079B}" dt="2019-04-22T22:01:53.174" v="403"/>
          <ac:spMkLst>
            <pc:docMk/>
            <pc:sldMk cId="2456254729" sldId="336"/>
            <ac:spMk id="2" creationId="{5DB0C019-0280-C648-BF43-68D1BD2093ED}"/>
          </ac:spMkLst>
        </pc:spChg>
        <pc:picChg chg="add mod">
          <ac:chgData name="Guest User" userId="S::urn:spo:anon#b0cef89e871e6ba3ff3ad299eecc4b576333110dd6bf3affc5166418540aa9bc::" providerId="AD" clId="Web-{2D3FF0F9-E611-4FA3-990A-A88B0054079B}" dt="2019-04-22T22:02:58.596" v="412"/>
          <ac:picMkLst>
            <pc:docMk/>
            <pc:sldMk cId="2456254729" sldId="336"/>
            <ac:picMk id="3" creationId="{A6EDCD32-779C-4EC4-B361-A580B7B7D19F}"/>
          </ac:picMkLst>
        </pc:picChg>
        <pc:picChg chg="add mod">
          <ac:chgData name="Guest User" userId="S::urn:spo:anon#b0cef89e871e6ba3ff3ad299eecc4b576333110dd6bf3affc5166418540aa9bc::" providerId="AD" clId="Web-{2D3FF0F9-E611-4FA3-990A-A88B0054079B}" dt="2019-04-22T22:02:58.815" v="413"/>
          <ac:picMkLst>
            <pc:docMk/>
            <pc:sldMk cId="2456254729" sldId="336"/>
            <ac:picMk id="5" creationId="{D7E9598F-4EC5-40AA-88F8-55F581CFEC75}"/>
          </ac:picMkLst>
        </pc:picChg>
        <pc:picChg chg="add mod">
          <ac:chgData name="Guest User" userId="S::urn:spo:anon#b0cef89e871e6ba3ff3ad299eecc4b576333110dd6bf3affc5166418540aa9bc::" providerId="AD" clId="Web-{2D3FF0F9-E611-4FA3-990A-A88B0054079B}" dt="2019-04-22T22:02:59.549" v="416"/>
          <ac:picMkLst>
            <pc:docMk/>
            <pc:sldMk cId="2456254729" sldId="336"/>
            <ac:picMk id="7" creationId="{606492AA-6C3B-4304-AD80-54602DBC6FB0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9:17.050" v="388"/>
          <ac:picMkLst>
            <pc:docMk/>
            <pc:sldMk cId="2456254729" sldId="336"/>
            <ac:picMk id="8" creationId="{6D897257-BB60-C44F-900D-5621F8F8AA09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9:16.331" v="387"/>
          <ac:picMkLst>
            <pc:docMk/>
            <pc:sldMk cId="2456254729" sldId="336"/>
            <ac:picMk id="9" creationId="{7C1AC3F5-02A7-6641-A59C-26283702E8B5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9:15.581" v="386"/>
          <ac:picMkLst>
            <pc:docMk/>
            <pc:sldMk cId="2456254729" sldId="336"/>
            <ac:picMk id="10" creationId="{B3C3CE11-28A7-2648-B086-29B316598A2F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9:14.628" v="385"/>
          <ac:picMkLst>
            <pc:docMk/>
            <pc:sldMk cId="2456254729" sldId="336"/>
            <ac:picMk id="11" creationId="{6701F8A5-1CA8-3C43-846D-B01A78B73884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9:12.909" v="384"/>
          <ac:picMkLst>
            <pc:docMk/>
            <pc:sldMk cId="2456254729" sldId="336"/>
            <ac:picMk id="12" creationId="{5611E477-A950-8543-87C3-5204F4C17823}"/>
          </ac:picMkLst>
        </pc:picChg>
        <pc:picChg chg="mod">
          <ac:chgData name="Guest User" userId="S::urn:spo:anon#b0cef89e871e6ba3ff3ad299eecc4b576333110dd6bf3affc5166418540aa9bc::" providerId="AD" clId="Web-{2D3FF0F9-E611-4FA3-990A-A88B0054079B}" dt="2019-04-22T22:02:58.315" v="411"/>
          <ac:picMkLst>
            <pc:docMk/>
            <pc:sldMk cId="2456254729" sldId="336"/>
            <ac:picMk id="13" creationId="{C3DC5913-735B-4511-946F-D2928B880A85}"/>
          </ac:picMkLst>
        </pc:picChg>
        <pc:picChg chg="add mod">
          <ac:chgData name="Guest User" userId="S::urn:spo:anon#b0cef89e871e6ba3ff3ad299eecc4b576333110dd6bf3affc5166418540aa9bc::" providerId="AD" clId="Web-{2D3FF0F9-E611-4FA3-990A-A88B0054079B}" dt="2019-04-22T22:02:58.971" v="414"/>
          <ac:picMkLst>
            <pc:docMk/>
            <pc:sldMk cId="2456254729" sldId="336"/>
            <ac:picMk id="15" creationId="{ACAF2F9C-1CA3-4102-BF93-AF4896FDF240}"/>
          </ac:picMkLst>
        </pc:picChg>
        <pc:picChg chg="add mod">
          <ac:chgData name="Guest User" userId="S::urn:spo:anon#b0cef89e871e6ba3ff3ad299eecc4b576333110dd6bf3affc5166418540aa9bc::" providerId="AD" clId="Web-{2D3FF0F9-E611-4FA3-990A-A88B0054079B}" dt="2019-04-22T22:02:59.174" v="415"/>
          <ac:picMkLst>
            <pc:docMk/>
            <pc:sldMk cId="2456254729" sldId="336"/>
            <ac:picMk id="17" creationId="{B07E46C4-08E7-4FC1-BD91-0256E82F0040}"/>
          </ac:picMkLst>
        </pc:picChg>
      </pc:sldChg>
      <pc:sldChg chg="modSp">
        <pc:chgData name="Guest User" userId="S::urn:spo:anon#b0cef89e871e6ba3ff3ad299eecc4b576333110dd6bf3affc5166418540aa9bc::" providerId="AD" clId="Web-{2D3FF0F9-E611-4FA3-990A-A88B0054079B}" dt="2019-04-22T20:26:10.339" v="0" actId="20577"/>
        <pc:sldMkLst>
          <pc:docMk/>
          <pc:sldMk cId="1232647841" sldId="353"/>
        </pc:sldMkLst>
        <pc:spChg chg="mod">
          <ac:chgData name="Guest User" userId="S::urn:spo:anon#b0cef89e871e6ba3ff3ad299eecc4b576333110dd6bf3affc5166418540aa9bc::" providerId="AD" clId="Web-{2D3FF0F9-E611-4FA3-990A-A88B0054079B}" dt="2019-04-22T20:26:10.339" v="0" actId="20577"/>
          <ac:spMkLst>
            <pc:docMk/>
            <pc:sldMk cId="1232647841" sldId="353"/>
            <ac:spMk id="2" creationId="{00000000-0000-0000-0000-000000000000}"/>
          </ac:spMkLst>
        </pc:spChg>
      </pc:sldChg>
      <pc:sldChg chg="addSp delSp modSp mod setBg">
        <pc:chgData name="Guest User" userId="S::urn:spo:anon#b0cef89e871e6ba3ff3ad299eecc4b576333110dd6bf3affc5166418540aa9bc::" providerId="AD" clId="Web-{2D3FF0F9-E611-4FA3-990A-A88B0054079B}" dt="2019-04-23T01:07:38.960" v="553" actId="20577"/>
        <pc:sldMkLst>
          <pc:docMk/>
          <pc:sldMk cId="391046581" sldId="354"/>
        </pc:sldMkLst>
        <pc:spChg chg="add del mod">
          <ac:chgData name="Guest User" userId="S::urn:spo:anon#b0cef89e871e6ba3ff3ad299eecc4b576333110dd6bf3affc5166418540aa9bc::" providerId="AD" clId="Web-{2D3FF0F9-E611-4FA3-990A-A88B0054079B}" dt="2019-04-22T21:50:26.301" v="82"/>
          <ac:spMkLst>
            <pc:docMk/>
            <pc:sldMk cId="391046581" sldId="354"/>
            <ac:spMk id="3" creationId="{6C05CD6E-1371-41D1-AEED-C6BEC4435CE5}"/>
          </ac:spMkLst>
        </pc:spChg>
        <pc:spChg chg="mod">
          <ac:chgData name="Guest User" userId="S::urn:spo:anon#b0cef89e871e6ba3ff3ad299eecc4b576333110dd6bf3affc5166418540aa9bc::" providerId="AD" clId="Web-{2D3FF0F9-E611-4FA3-990A-A88B0054079B}" dt="2019-04-23T01:07:38.960" v="553" actId="20577"/>
          <ac:spMkLst>
            <pc:docMk/>
            <pc:sldMk cId="391046581" sldId="354"/>
            <ac:spMk id="5" creationId="{495852DB-6D86-CA4D-AE94-E3916F4BCF8D}"/>
          </ac:spMkLst>
        </pc:spChg>
        <pc:spChg chg="add del mod">
          <ac:chgData name="Guest User" userId="S::urn:spo:anon#b0cef89e871e6ba3ff3ad299eecc4b576333110dd6bf3affc5166418540aa9bc::" providerId="AD" clId="Web-{2D3FF0F9-E611-4FA3-990A-A88B0054079B}" dt="2019-04-22T21:50:11.192" v="76"/>
          <ac:spMkLst>
            <pc:docMk/>
            <pc:sldMk cId="391046581" sldId="354"/>
            <ac:spMk id="7" creationId="{964137BA-A3EE-4FC8-AB62-743A10C6A7D9}"/>
          </ac:spMkLst>
        </pc:spChg>
        <pc:spChg chg="add del mod">
          <ac:chgData name="Guest User" userId="S::urn:spo:anon#b0cef89e871e6ba3ff3ad299eecc4b576333110dd6bf3affc5166418540aa9bc::" providerId="AD" clId="Web-{2D3FF0F9-E611-4FA3-990A-A88B0054079B}" dt="2019-04-22T21:51:21.926" v="163"/>
          <ac:spMkLst>
            <pc:docMk/>
            <pc:sldMk cId="391046581" sldId="354"/>
            <ac:spMk id="13" creationId="{32EEE4C9-4FDD-4D2D-A14D-251CAD2A6762}"/>
          </ac:spMkLst>
        </pc:spChg>
        <pc:spChg chg="add del mod">
          <ac:chgData name="Guest User" userId="S::urn:spo:anon#b0cef89e871e6ba3ff3ad299eecc4b576333110dd6bf3affc5166418540aa9bc::" providerId="AD" clId="Web-{2D3FF0F9-E611-4FA3-990A-A88B0054079B}" dt="2019-04-22T21:54:42.722" v="175"/>
          <ac:spMkLst>
            <pc:docMk/>
            <pc:sldMk cId="391046581" sldId="354"/>
            <ac:spMk id="16" creationId="{01DAEFB2-8180-4898-A1EA-7A743B88267F}"/>
          </ac:spMkLst>
        </pc:spChg>
        <pc:spChg chg="add">
          <ac:chgData name="Guest User" userId="S::urn:spo:anon#b0cef89e871e6ba3ff3ad299eecc4b576333110dd6bf3affc5166418540aa9bc::" providerId="AD" clId="Web-{2D3FF0F9-E611-4FA3-990A-A88B0054079B}" dt="2019-04-22T21:51:33.207" v="167"/>
          <ac:spMkLst>
            <pc:docMk/>
            <pc:sldMk cId="391046581" sldId="354"/>
            <ac:spMk id="29" creationId="{0BE1027C-ABCB-4C82-91A2-F67B9A5A65A6}"/>
          </ac:spMkLst>
        </pc:spChg>
        <pc:spChg chg="add">
          <ac:chgData name="Guest User" userId="S::urn:spo:anon#b0cef89e871e6ba3ff3ad299eecc4b576333110dd6bf3affc5166418540aa9bc::" providerId="AD" clId="Web-{2D3FF0F9-E611-4FA3-990A-A88B0054079B}" dt="2019-04-22T21:51:33.207" v="167"/>
          <ac:spMkLst>
            <pc:docMk/>
            <pc:sldMk cId="391046581" sldId="354"/>
            <ac:spMk id="38" creationId="{FDAF26D5-7469-49F5-902D-571FA58A7EEE}"/>
          </ac:spMkLst>
        </pc:spChg>
        <pc:grpChg chg="add">
          <ac:chgData name="Guest User" userId="S::urn:spo:anon#b0cef89e871e6ba3ff3ad299eecc4b576333110dd6bf3affc5166418540aa9bc::" providerId="AD" clId="Web-{2D3FF0F9-E611-4FA3-990A-A88B0054079B}" dt="2019-04-22T21:51:33.207" v="167"/>
          <ac:grpSpMkLst>
            <pc:docMk/>
            <pc:sldMk cId="391046581" sldId="354"/>
            <ac:grpSpMk id="31" creationId="{0CC57C46-4659-4AF2-9180-2DEED214CDD7}"/>
          </ac:grpSpMkLst>
        </pc:grpChg>
        <pc:graphicFrameChg chg="del mod modGraphic">
          <ac:chgData name="Guest User" userId="S::urn:spo:anon#b0cef89e871e6ba3ff3ad299eecc4b576333110dd6bf3affc5166418540aa9bc::" providerId="AD" clId="Web-{2D3FF0F9-E611-4FA3-990A-A88B0054079B}" dt="2019-04-22T21:50:10.645" v="75"/>
          <ac:graphicFrameMkLst>
            <pc:docMk/>
            <pc:sldMk cId="391046581" sldId="354"/>
            <ac:graphicFrameMk id="9" creationId="{C83A63AC-5042-CB40-BE51-81402513DE42}"/>
          </ac:graphicFrameMkLst>
        </pc:graphicFrameChg>
        <pc:graphicFrameChg chg="add del mod ord modGraphic">
          <ac:chgData name="Guest User" userId="S::urn:spo:anon#b0cef89e871e6ba3ff3ad299eecc4b576333110dd6bf3affc5166418540aa9bc::" providerId="AD" clId="Web-{2D3FF0F9-E611-4FA3-990A-A88B0054079B}" dt="2019-04-22T21:50:59.207" v="162"/>
          <ac:graphicFrameMkLst>
            <pc:docMk/>
            <pc:sldMk cId="391046581" sldId="354"/>
            <ac:graphicFrameMk id="11" creationId="{32F3B8AB-6552-48E8-9E7E-937ECDDC822D}"/>
          </ac:graphicFrameMkLst>
        </pc:graphicFrameChg>
        <pc:picChg chg="mod">
          <ac:chgData name="Guest User" userId="S::urn:spo:anon#b0cef89e871e6ba3ff3ad299eecc4b576333110dd6bf3affc5166418540aa9bc::" providerId="AD" clId="Web-{2D3FF0F9-E611-4FA3-990A-A88B0054079B}" dt="2019-04-22T21:51:33.207" v="167"/>
          <ac:picMkLst>
            <pc:docMk/>
            <pc:sldMk cId="391046581" sldId="354"/>
            <ac:picMk id="6" creationId="{F37C3E63-9351-433F-B102-A74ED6D2C833}"/>
          </ac:picMkLst>
        </pc:picChg>
        <pc:picChg chg="del">
          <ac:chgData name="Guest User" userId="S::urn:spo:anon#b0cef89e871e6ba3ff3ad299eecc4b576333110dd6bf3affc5166418540aa9bc::" providerId="AD" clId="Web-{2D3FF0F9-E611-4FA3-990A-A88B0054079B}" dt="2019-04-22T21:50:03.676" v="70"/>
          <ac:picMkLst>
            <pc:docMk/>
            <pc:sldMk cId="391046581" sldId="354"/>
            <ac:picMk id="8" creationId="{E3E25EFA-851B-ED48-AC05-DF3A9EE77E80}"/>
          </ac:picMkLst>
        </pc:picChg>
        <pc:picChg chg="add mod">
          <ac:chgData name="Guest User" userId="S::urn:spo:anon#b0cef89e871e6ba3ff3ad299eecc4b576333110dd6bf3affc5166418540aa9bc::" providerId="AD" clId="Web-{2D3FF0F9-E611-4FA3-990A-A88B0054079B}" dt="2019-04-22T21:51:33.207" v="167"/>
          <ac:picMkLst>
            <pc:docMk/>
            <pc:sldMk cId="391046581" sldId="354"/>
            <ac:picMk id="14" creationId="{ADA3090B-07C9-40EB-AE1D-8FE3D77969F0}"/>
          </ac:picMkLst>
        </pc:picChg>
        <pc:cxnChg chg="add">
          <ac:chgData name="Guest User" userId="S::urn:spo:anon#b0cef89e871e6ba3ff3ad299eecc4b576333110dd6bf3affc5166418540aa9bc::" providerId="AD" clId="Web-{2D3FF0F9-E611-4FA3-990A-A88B0054079B}" dt="2019-04-22T21:51:33.207" v="167"/>
          <ac:cxnSpMkLst>
            <pc:docMk/>
            <pc:sldMk cId="391046581" sldId="354"/>
            <ac:cxnSpMk id="19" creationId="{DD6CFB6C-6ECB-4250-B68E-01966297A513}"/>
          </ac:cxnSpMkLst>
        </pc:cxnChg>
        <pc:cxnChg chg="add">
          <ac:chgData name="Guest User" userId="S::urn:spo:anon#b0cef89e871e6ba3ff3ad299eecc4b576333110dd6bf3affc5166418540aa9bc::" providerId="AD" clId="Web-{2D3FF0F9-E611-4FA3-990A-A88B0054079B}" dt="2019-04-22T21:51:33.207" v="167"/>
          <ac:cxnSpMkLst>
            <pc:docMk/>
            <pc:sldMk cId="391046581" sldId="354"/>
            <ac:cxnSpMk id="21" creationId="{B8359141-C085-46E4-B4EC-42F9599BA7D2}"/>
          </ac:cxnSpMkLst>
        </pc:cxnChg>
        <pc:cxnChg chg="add">
          <ac:chgData name="Guest User" userId="S::urn:spo:anon#b0cef89e871e6ba3ff3ad299eecc4b576333110dd6bf3affc5166418540aa9bc::" providerId="AD" clId="Web-{2D3FF0F9-E611-4FA3-990A-A88B0054079B}" dt="2019-04-22T21:51:33.207" v="167"/>
          <ac:cxnSpMkLst>
            <pc:docMk/>
            <pc:sldMk cId="391046581" sldId="354"/>
            <ac:cxnSpMk id="23" creationId="{FA903156-0F0C-44A5-9019-0CAF51EB494A}"/>
          </ac:cxnSpMkLst>
        </pc:cxnChg>
        <pc:cxnChg chg="add">
          <ac:chgData name="Guest User" userId="S::urn:spo:anon#b0cef89e871e6ba3ff3ad299eecc4b576333110dd6bf3affc5166418540aa9bc::" providerId="AD" clId="Web-{2D3FF0F9-E611-4FA3-990A-A88B0054079B}" dt="2019-04-22T21:51:33.207" v="167"/>
          <ac:cxnSpMkLst>
            <pc:docMk/>
            <pc:sldMk cId="391046581" sldId="354"/>
            <ac:cxnSpMk id="25" creationId="{66E5E851-3725-463F-9451-2FFEF5D3E089}"/>
          </ac:cxnSpMkLst>
        </pc:cxnChg>
        <pc:cxnChg chg="add">
          <ac:chgData name="Guest User" userId="S::urn:spo:anon#b0cef89e871e6ba3ff3ad299eecc4b576333110dd6bf3affc5166418540aa9bc::" providerId="AD" clId="Web-{2D3FF0F9-E611-4FA3-990A-A88B0054079B}" dt="2019-04-22T21:51:33.207" v="167"/>
          <ac:cxnSpMkLst>
            <pc:docMk/>
            <pc:sldMk cId="391046581" sldId="354"/>
            <ac:cxnSpMk id="27" creationId="{94209D59-6810-40C2-B8D6-6DACF8A06143}"/>
          </ac:cxnSpMkLst>
        </pc:cxnChg>
      </pc:sldChg>
      <pc:sldChg chg="addSp delSp modSp">
        <pc:chgData name="Guest User" userId="S::urn:spo:anon#b0cef89e871e6ba3ff3ad299eecc4b576333110dd6bf3affc5166418540aa9bc::" providerId="AD" clId="Web-{2D3FF0F9-E611-4FA3-990A-A88B0054079B}" dt="2019-04-23T01:13:15.130" v="960" actId="1076"/>
        <pc:sldMkLst>
          <pc:docMk/>
          <pc:sldMk cId="807313996" sldId="446"/>
        </pc:sldMkLst>
        <pc:spChg chg="mod">
          <ac:chgData name="Guest User" userId="S::urn:spo:anon#b0cef89e871e6ba3ff3ad299eecc4b576333110dd6bf3affc5166418540aa9bc::" providerId="AD" clId="Web-{2D3FF0F9-E611-4FA3-990A-A88B0054079B}" dt="2019-04-23T01:08:14.727" v="634" actId="20577"/>
          <ac:spMkLst>
            <pc:docMk/>
            <pc:sldMk cId="807313996" sldId="446"/>
            <ac:spMk id="2" creationId="{5DB0C019-0280-C648-BF43-68D1BD2093ED}"/>
          </ac:spMkLst>
        </pc:spChg>
        <pc:spChg chg="mod">
          <ac:chgData name="Guest User" userId="S::urn:spo:anon#b0cef89e871e6ba3ff3ad299eecc4b576333110dd6bf3affc5166418540aa9bc::" providerId="AD" clId="Web-{2D3FF0F9-E611-4FA3-990A-A88B0054079B}" dt="2019-04-23T01:10:10.341" v="948" actId="20577"/>
          <ac:spMkLst>
            <pc:docMk/>
            <pc:sldMk cId="807313996" sldId="446"/>
            <ac:spMk id="3" creationId="{3985F91A-B827-479B-8791-8228592B1447}"/>
          </ac:spMkLst>
        </pc:spChg>
        <pc:spChg chg="add mod">
          <ac:chgData name="Guest User" userId="S::urn:spo:anon#b0cef89e871e6ba3ff3ad299eecc4b576333110dd6bf3affc5166418540aa9bc::" providerId="AD" clId="Web-{2D3FF0F9-E611-4FA3-990A-A88B0054079B}" dt="2019-04-23T01:12:47.925" v="954" actId="1076"/>
          <ac:spMkLst>
            <pc:docMk/>
            <pc:sldMk cId="807313996" sldId="446"/>
            <ac:spMk id="6" creationId="{9617921F-80BA-4085-82D1-C28456CD71C4}"/>
          </ac:spMkLst>
        </pc:spChg>
        <pc:picChg chg="add mod">
          <ac:chgData name="Guest User" userId="S::urn:spo:anon#b0cef89e871e6ba3ff3ad299eecc4b576333110dd6bf3affc5166418540aa9bc::" providerId="AD" clId="Web-{2D3FF0F9-E611-4FA3-990A-A88B0054079B}" dt="2019-04-23T01:13:15.130" v="960" actId="1076"/>
          <ac:picMkLst>
            <pc:docMk/>
            <pc:sldMk cId="807313996" sldId="446"/>
            <ac:picMk id="4" creationId="{0677EFB7-D72A-444A-A461-B1D1544BF4BB}"/>
          </ac:picMkLst>
        </pc:picChg>
        <pc:picChg chg="del mod">
          <ac:chgData name="Guest User" userId="S::urn:spo:anon#b0cef89e871e6ba3ff3ad299eecc4b576333110dd6bf3affc5166418540aa9bc::" providerId="AD" clId="Web-{2D3FF0F9-E611-4FA3-990A-A88B0054079B}" dt="2019-04-23T01:13:10.145" v="959"/>
          <ac:picMkLst>
            <pc:docMk/>
            <pc:sldMk cId="807313996" sldId="446"/>
            <ac:picMk id="14" creationId="{C7310B5F-B7B5-405A-98AE-B585CFA2B070}"/>
          </ac:picMkLst>
        </pc:picChg>
      </pc:sldChg>
      <pc:sldChg chg="addSp delSp modSp new mod setBg">
        <pc:chgData name="Guest User" userId="S::urn:spo:anon#b0cef89e871e6ba3ff3ad299eecc4b576333110dd6bf3affc5166418540aa9bc::" providerId="AD" clId="Web-{2D3FF0F9-E611-4FA3-990A-A88B0054079B}" dt="2019-04-22T21:49:29.661" v="69"/>
        <pc:sldMkLst>
          <pc:docMk/>
          <pc:sldMk cId="3922750733" sldId="448"/>
        </pc:sldMkLst>
        <pc:spChg chg="mod">
          <ac:chgData name="Guest User" userId="S::urn:spo:anon#b0cef89e871e6ba3ff3ad299eecc4b576333110dd6bf3affc5166418540aa9bc::" providerId="AD" clId="Web-{2D3FF0F9-E611-4FA3-990A-A88B0054079B}" dt="2019-04-22T21:49:29.661" v="69"/>
          <ac:spMkLst>
            <pc:docMk/>
            <pc:sldMk cId="3922750733" sldId="448"/>
            <ac:spMk id="2" creationId="{77633D73-8B0B-493F-8E6E-2173E0815A73}"/>
          </ac:spMkLst>
        </pc:spChg>
        <pc:spChg chg="mod ord">
          <ac:chgData name="Guest User" userId="S::urn:spo:anon#b0cef89e871e6ba3ff3ad299eecc4b576333110dd6bf3affc5166418540aa9bc::" providerId="AD" clId="Web-{2D3FF0F9-E611-4FA3-990A-A88B0054079B}" dt="2019-04-22T21:49:29.661" v="69"/>
          <ac:spMkLst>
            <pc:docMk/>
            <pc:sldMk cId="3922750733" sldId="448"/>
            <ac:spMk id="3" creationId="{28BA6292-FC82-472A-A910-B35FE9EE4D35}"/>
          </ac:spMkLst>
        </pc:spChg>
        <pc:picChg chg="add del mod">
          <ac:chgData name="Guest User" userId="S::urn:spo:anon#b0cef89e871e6ba3ff3ad299eecc4b576333110dd6bf3affc5166418540aa9bc::" providerId="AD" clId="Web-{2D3FF0F9-E611-4FA3-990A-A88B0054079B}" dt="2019-04-22T21:49:12.145" v="67"/>
          <ac:picMkLst>
            <pc:docMk/>
            <pc:sldMk cId="3922750733" sldId="448"/>
            <ac:picMk id="5" creationId="{360D3019-64A8-4CB5-B7DD-445A66FB588B}"/>
          </ac:picMkLst>
        </pc:picChg>
        <pc:picChg chg="add mod">
          <ac:chgData name="Guest User" userId="S::urn:spo:anon#b0cef89e871e6ba3ff3ad299eecc4b576333110dd6bf3affc5166418540aa9bc::" providerId="AD" clId="Web-{2D3FF0F9-E611-4FA3-990A-A88B0054079B}" dt="2019-04-22T21:49:29.661" v="69"/>
          <ac:picMkLst>
            <pc:docMk/>
            <pc:sldMk cId="3922750733" sldId="448"/>
            <ac:picMk id="7" creationId="{6BEC6A87-379B-4064-A9C3-0112E71B2466}"/>
          </ac:picMkLst>
        </pc:picChg>
      </pc:sldChg>
      <pc:sldChg chg="addSp delSp modSp new">
        <pc:chgData name="Guest User" userId="S::urn:spo:anon#b0cef89e871e6ba3ff3ad299eecc4b576333110dd6bf3affc5166418540aa9bc::" providerId="AD" clId="Web-{2D3FF0F9-E611-4FA3-990A-A88B0054079B}" dt="2019-04-23T01:07:51.054" v="556"/>
        <pc:sldMkLst>
          <pc:docMk/>
          <pc:sldMk cId="1648768566" sldId="449"/>
        </pc:sldMkLst>
        <pc:spChg chg="mod">
          <ac:chgData name="Guest User" userId="S::urn:spo:anon#b0cef89e871e6ba3ff3ad299eecc4b576333110dd6bf3affc5166418540aa9bc::" providerId="AD" clId="Web-{2D3FF0F9-E611-4FA3-990A-A88B0054079B}" dt="2019-04-22T21:56:12.675" v="259" actId="20577"/>
          <ac:spMkLst>
            <pc:docMk/>
            <pc:sldMk cId="1648768566" sldId="449"/>
            <ac:spMk id="2" creationId="{0F571174-E7FC-4FDD-AE46-72E906728B14}"/>
          </ac:spMkLst>
        </pc:spChg>
        <pc:spChg chg="del">
          <ac:chgData name="Guest User" userId="S::urn:spo:anon#b0cef89e871e6ba3ff3ad299eecc4b576333110dd6bf3affc5166418540aa9bc::" providerId="AD" clId="Web-{2D3FF0F9-E611-4FA3-990A-A88B0054079B}" dt="2019-04-22T21:55:24.503" v="177"/>
          <ac:spMkLst>
            <pc:docMk/>
            <pc:sldMk cId="1648768566" sldId="449"/>
            <ac:spMk id="3" creationId="{0AA29E50-B8DF-4D94-A662-8F8EED81A608}"/>
          </ac:spMkLst>
        </pc:spChg>
        <pc:spChg chg="mod">
          <ac:chgData name="Guest User" userId="S::urn:spo:anon#b0cef89e871e6ba3ff3ad299eecc4b576333110dd6bf3affc5166418540aa9bc::" providerId="AD" clId="Web-{2D3FF0F9-E611-4FA3-990A-A88B0054079B}" dt="2019-04-22T21:56:52.894" v="330" actId="20577"/>
          <ac:spMkLst>
            <pc:docMk/>
            <pc:sldMk cId="1648768566" sldId="449"/>
            <ac:spMk id="4" creationId="{B8F62789-213B-4DC7-8432-28B1B92C9F62}"/>
          </ac:spMkLst>
        </pc:spChg>
        <pc:spChg chg="add del mod">
          <ac:chgData name="Guest User" userId="S::urn:spo:anon#b0cef89e871e6ba3ff3ad299eecc4b576333110dd6bf3affc5166418540aa9bc::" providerId="AD" clId="Web-{2D3FF0F9-E611-4FA3-990A-A88B0054079B}" dt="2019-04-22T21:57:27.675" v="342"/>
          <ac:spMkLst>
            <pc:docMk/>
            <pc:sldMk cId="1648768566" sldId="449"/>
            <ac:spMk id="7" creationId="{0E67E9BC-9DF8-477B-9456-77F633A7A3BF}"/>
          </ac:spMkLst>
        </pc:spChg>
        <pc:spChg chg="add mod">
          <ac:chgData name="Guest User" userId="S::urn:spo:anon#b0cef89e871e6ba3ff3ad299eecc4b576333110dd6bf3affc5166418540aa9bc::" providerId="AD" clId="Web-{2D3FF0F9-E611-4FA3-990A-A88B0054079B}" dt="2019-04-22T21:57:49.160" v="354" actId="20577"/>
          <ac:spMkLst>
            <pc:docMk/>
            <pc:sldMk cId="1648768566" sldId="449"/>
            <ac:spMk id="9" creationId="{3A24C293-F0CF-42A2-B398-B42C988C7959}"/>
          </ac:spMkLst>
        </pc:spChg>
        <pc:spChg chg="add mod">
          <ac:chgData name="Guest User" userId="S::urn:spo:anon#b0cef89e871e6ba3ff3ad299eecc4b576333110dd6bf3affc5166418540aa9bc::" providerId="AD" clId="Web-{2D3FF0F9-E611-4FA3-990A-A88B0054079B}" dt="2019-04-22T21:57:21.035" v="341"/>
          <ac:spMkLst>
            <pc:docMk/>
            <pc:sldMk cId="1648768566" sldId="449"/>
            <ac:spMk id="10" creationId="{944417AB-7376-46EA-BC25-34AE3A89AE4A}"/>
          </ac:spMkLst>
        </pc:spChg>
        <pc:picChg chg="add">
          <ac:chgData name="Guest User" userId="S::urn:spo:anon#b0cef89e871e6ba3ff3ad299eecc4b576333110dd6bf3affc5166418540aa9bc::" providerId="AD" clId="Web-{2D3FF0F9-E611-4FA3-990A-A88B0054079B}" dt="2019-04-23T01:07:51.054" v="556"/>
          <ac:picMkLst>
            <pc:docMk/>
            <pc:sldMk cId="1648768566" sldId="449"/>
            <ac:picMk id="3" creationId="{9987B7CC-452E-4461-95CD-01FA0FF1060C}"/>
          </ac:picMkLst>
        </pc:picChg>
        <pc:picChg chg="add del mod ord">
          <ac:chgData name="Guest User" userId="S::urn:spo:anon#b0cef89e871e6ba3ff3ad299eecc4b576333110dd6bf3affc5166418540aa9bc::" providerId="AD" clId="Web-{2D3FF0F9-E611-4FA3-990A-A88B0054079B}" dt="2019-04-22T21:55:43.253" v="189"/>
          <ac:picMkLst>
            <pc:docMk/>
            <pc:sldMk cId="1648768566" sldId="449"/>
            <ac:picMk id="5" creationId="{2753CC93-8AFA-46CD-A9C1-E3B93F183CDD}"/>
          </ac:picMkLst>
        </pc:picChg>
      </pc:sldChg>
      <pc:sldChg chg="addSp modSp new">
        <pc:chgData name="Guest User" userId="S::urn:spo:anon#b0cef89e871e6ba3ff3ad299eecc4b576333110dd6bf3affc5166418540aa9bc::" providerId="AD" clId="Web-{2D3FF0F9-E611-4FA3-990A-A88B0054079B}" dt="2019-04-23T01:07:30.695" v="550" actId="1076"/>
        <pc:sldMkLst>
          <pc:docMk/>
          <pc:sldMk cId="770408943" sldId="450"/>
        </pc:sldMkLst>
        <pc:spChg chg="mod">
          <ac:chgData name="Guest User" userId="S::urn:spo:anon#b0cef89e871e6ba3ff3ad299eecc4b576333110dd6bf3affc5166418540aa9bc::" providerId="AD" clId="Web-{2D3FF0F9-E611-4FA3-990A-A88B0054079B}" dt="2019-04-23T01:07:30.695" v="550" actId="1076"/>
          <ac:spMkLst>
            <pc:docMk/>
            <pc:sldMk cId="770408943" sldId="450"/>
            <ac:spMk id="2" creationId="{2F5EFE90-C2AF-4891-8E79-F511FF5663DD}"/>
          </ac:spMkLst>
        </pc:spChg>
        <pc:spChg chg="mod">
          <ac:chgData name="Guest User" userId="S::urn:spo:anon#b0cef89e871e6ba3ff3ad299eecc4b576333110dd6bf3affc5166418540aa9bc::" providerId="AD" clId="Web-{2D3FF0F9-E611-4FA3-990A-A88B0054079B}" dt="2019-04-23T01:07:19.225" v="547" actId="20577"/>
          <ac:spMkLst>
            <pc:docMk/>
            <pc:sldMk cId="770408943" sldId="450"/>
            <ac:spMk id="3" creationId="{1BE02B00-68EE-4746-BE8B-1F2AE41EF205}"/>
          </ac:spMkLst>
        </pc:spChg>
        <pc:picChg chg="add mod">
          <ac:chgData name="Guest User" userId="S::urn:spo:anon#b0cef89e871e6ba3ff3ad299eecc4b576333110dd6bf3affc5166418540aa9bc::" providerId="AD" clId="Web-{2D3FF0F9-E611-4FA3-990A-A88B0054079B}" dt="2019-04-23T01:05:54.722" v="538" actId="1076"/>
          <ac:picMkLst>
            <pc:docMk/>
            <pc:sldMk cId="770408943" sldId="450"/>
            <ac:picMk id="5" creationId="{6003BE4C-FA55-4C1B-8722-D87B67D7C585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/>
            <a:t>972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600"/>
            <a:t>SIS</a:t>
          </a:r>
          <a:endParaRPr lang="en-US" sz="800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600"/>
            <a:t>Food</a:t>
          </a:r>
          <a:endParaRPr lang="en-US" sz="800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200" err="1"/>
            <a:t>MiLearn</a:t>
          </a:r>
          <a:endParaRPr lang="en-US" sz="800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>
              <a:latin typeface="Arial Narrow" panose="020B0606020202030204" pitchFamily="34" charset="0"/>
            </a:rPr>
            <a:t>Dashboards</a:t>
          </a: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/>
            <a:t>2646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400" b="1"/>
            <a:t>SIS</a:t>
          </a:r>
          <a:endParaRPr lang="en-US" sz="1000" b="1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400" b="1"/>
            <a:t>Food</a:t>
          </a:r>
          <a:endParaRPr lang="en-US" sz="1000" b="1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050" b="1" err="1"/>
            <a:t>MiLearn</a:t>
          </a:r>
          <a:endParaRPr lang="en-US" sz="1000" b="1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>
              <a:latin typeface="Arial Narrow" panose="020B0606020202030204" pitchFamily="34" charset="0"/>
            </a:rPr>
            <a:t>Dashboards</a:t>
          </a:r>
          <a:endParaRPr lang="en-US" sz="700" b="1">
            <a:latin typeface="Arial Narrow" panose="020B0606020202030204" pitchFamily="34" charset="0"/>
          </a:endParaRP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D09E9E-D402-4D8B-ACC2-82FF8EA22200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AF4B27BA-4EEC-41B3-B9A0-C0F4EC4AE1FA}">
      <dgm:prSet/>
      <dgm:spPr/>
      <dgm:t>
        <a:bodyPr/>
        <a:lstStyle/>
        <a:p>
          <a:r>
            <a:rPr lang="en-US"/>
            <a:t>Curriculum Associates/i-Ready - In Development.  Ed-Fi XML planned for August with API to follow</a:t>
          </a:r>
        </a:p>
      </dgm:t>
    </dgm:pt>
    <dgm:pt modelId="{95601DC7-8E5A-4810-AD01-49CEEE2635C1}" type="parTrans" cxnId="{1ADFB09E-055A-4CF2-935B-2FE85F616A57}">
      <dgm:prSet/>
      <dgm:spPr/>
      <dgm:t>
        <a:bodyPr/>
        <a:lstStyle/>
        <a:p>
          <a:endParaRPr lang="en-US"/>
        </a:p>
      </dgm:t>
    </dgm:pt>
    <dgm:pt modelId="{AE8D9204-C038-44A2-A6A5-33233E5C4AE1}" type="sibTrans" cxnId="{1ADFB09E-055A-4CF2-935B-2FE85F616A57}">
      <dgm:prSet/>
      <dgm:spPr/>
      <dgm:t>
        <a:bodyPr/>
        <a:lstStyle/>
        <a:p>
          <a:endParaRPr lang="en-US"/>
        </a:p>
      </dgm:t>
    </dgm:pt>
    <dgm:pt modelId="{2C51CD5C-6FEC-4B42-BAA0-34B5A88E12DF}">
      <dgm:prSet/>
      <dgm:spPr/>
      <dgm:t>
        <a:bodyPr/>
        <a:lstStyle/>
        <a:p>
          <a:r>
            <a:rPr lang="en-US"/>
            <a:t>Infinite Campus – Live on UIC Integration</a:t>
          </a:r>
        </a:p>
      </dgm:t>
    </dgm:pt>
    <dgm:pt modelId="{0C53D676-4066-41A4-A849-3B68A5FD8A03}" type="parTrans" cxnId="{A6F3265A-C6FC-450C-BA16-8534CCD9D9C4}">
      <dgm:prSet/>
      <dgm:spPr/>
      <dgm:t>
        <a:bodyPr/>
        <a:lstStyle/>
        <a:p>
          <a:endParaRPr lang="en-US"/>
        </a:p>
      </dgm:t>
    </dgm:pt>
    <dgm:pt modelId="{0A355974-3699-4605-BD44-D0F729207C6C}" type="sibTrans" cxnId="{A6F3265A-C6FC-450C-BA16-8534CCD9D9C4}">
      <dgm:prSet/>
      <dgm:spPr/>
      <dgm:t>
        <a:bodyPr/>
        <a:lstStyle/>
        <a:p>
          <a:endParaRPr lang="en-US"/>
        </a:p>
      </dgm:t>
    </dgm:pt>
    <dgm:pt modelId="{17133048-D229-4EEA-BAEF-6785197BC591}">
      <dgm:prSet/>
      <dgm:spPr/>
      <dgm:t>
        <a:bodyPr/>
        <a:lstStyle/>
        <a:p>
          <a:r>
            <a:rPr lang="en-US"/>
            <a:t>KRA - Identifying pilot districts for rostering.  Plan is fully live for fall.</a:t>
          </a:r>
        </a:p>
      </dgm:t>
    </dgm:pt>
    <dgm:pt modelId="{6A53E1FB-5B6B-4950-A881-1706D68D5977}" type="parTrans" cxnId="{F0387A6F-C876-44ED-86C3-ED2ABD59BE04}">
      <dgm:prSet/>
      <dgm:spPr/>
      <dgm:t>
        <a:bodyPr/>
        <a:lstStyle/>
        <a:p>
          <a:endParaRPr lang="en-US"/>
        </a:p>
      </dgm:t>
    </dgm:pt>
    <dgm:pt modelId="{84EDAA0A-2CF4-46D7-88F0-81A031FFB2ED}" type="sibTrans" cxnId="{F0387A6F-C876-44ED-86C3-ED2ABD59BE04}">
      <dgm:prSet/>
      <dgm:spPr/>
      <dgm:t>
        <a:bodyPr/>
        <a:lstStyle/>
        <a:p>
          <a:endParaRPr lang="en-US"/>
        </a:p>
      </dgm:t>
    </dgm:pt>
    <dgm:pt modelId="{27B28777-BD56-4A15-8DAF-8D3FD322952A}">
      <dgm:prSet/>
      <dgm:spPr/>
      <dgm:t>
        <a:bodyPr/>
        <a:lstStyle/>
        <a:p>
          <a:r>
            <a:rPr lang="en-US"/>
            <a:t>PCG Ed/Plan (formerly EasyIEP) - Piloting Ed-Fi API Integration with several districts</a:t>
          </a:r>
        </a:p>
      </dgm:t>
    </dgm:pt>
    <dgm:pt modelId="{DEEB6F0E-4347-4C1F-A56D-73598AFAFB4D}" type="parTrans" cxnId="{CE7FE2A9-C044-4524-9079-A0B304F2C686}">
      <dgm:prSet/>
      <dgm:spPr/>
      <dgm:t>
        <a:bodyPr/>
        <a:lstStyle/>
        <a:p>
          <a:endParaRPr lang="en-US"/>
        </a:p>
      </dgm:t>
    </dgm:pt>
    <dgm:pt modelId="{315F30B9-F710-49D3-9F28-4AD468D58A04}" type="sibTrans" cxnId="{CE7FE2A9-C044-4524-9079-A0B304F2C686}">
      <dgm:prSet/>
      <dgm:spPr/>
      <dgm:t>
        <a:bodyPr/>
        <a:lstStyle/>
        <a:p>
          <a:endParaRPr lang="en-US"/>
        </a:p>
      </dgm:t>
    </dgm:pt>
    <dgm:pt modelId="{48DF6C0C-8074-4150-B6B9-456EEA370C50}">
      <dgm:prSet/>
      <dgm:spPr/>
      <dgm:t>
        <a:bodyPr/>
        <a:lstStyle/>
        <a:p>
          <a:r>
            <a:rPr lang="en-US"/>
            <a:t>Renaissance Star – Current work is to load assessments from CSV.  Vendor has recently indicated plans for API work, but timeline TBD.</a:t>
          </a:r>
        </a:p>
      </dgm:t>
    </dgm:pt>
    <dgm:pt modelId="{67B4F1EC-9D53-4AE0-A364-BFB87DB0097D}" type="parTrans" cxnId="{056BCEAD-BD28-4B44-A191-81E5CBFD2E0E}">
      <dgm:prSet/>
      <dgm:spPr/>
      <dgm:t>
        <a:bodyPr/>
        <a:lstStyle/>
        <a:p>
          <a:endParaRPr lang="en-US"/>
        </a:p>
      </dgm:t>
    </dgm:pt>
    <dgm:pt modelId="{E2B27BC3-0CB5-4238-9E7B-7A1187BF9F68}" type="sibTrans" cxnId="{056BCEAD-BD28-4B44-A191-81E5CBFD2E0E}">
      <dgm:prSet/>
      <dgm:spPr/>
      <dgm:t>
        <a:bodyPr/>
        <a:lstStyle/>
        <a:p>
          <a:endParaRPr lang="en-US"/>
        </a:p>
      </dgm:t>
    </dgm:pt>
    <dgm:pt modelId="{6AB06AA6-1287-45F7-AEAA-93DC9435C1EE}">
      <dgm:prSet/>
      <dgm:spPr/>
      <dgm:t>
        <a:bodyPr/>
        <a:lstStyle/>
        <a:p>
          <a:r>
            <a:rPr lang="en-US"/>
            <a:t>SAS EVAAS piloting NWEA reports</a:t>
          </a:r>
        </a:p>
      </dgm:t>
    </dgm:pt>
    <dgm:pt modelId="{553FE261-A822-4936-AA8E-37664A183539}" type="parTrans" cxnId="{2C6DE78E-0565-494C-A4B5-7EAD11525C49}">
      <dgm:prSet/>
      <dgm:spPr/>
      <dgm:t>
        <a:bodyPr/>
        <a:lstStyle/>
        <a:p>
          <a:endParaRPr lang="en-US"/>
        </a:p>
      </dgm:t>
    </dgm:pt>
    <dgm:pt modelId="{FC3D0873-4904-42DB-A2B8-6E9BDF9E2965}" type="sibTrans" cxnId="{2C6DE78E-0565-494C-A4B5-7EAD11525C49}">
      <dgm:prSet/>
      <dgm:spPr/>
      <dgm:t>
        <a:bodyPr/>
        <a:lstStyle/>
        <a:p>
          <a:endParaRPr lang="en-US"/>
        </a:p>
      </dgm:t>
    </dgm:pt>
    <dgm:pt modelId="{0CDB2273-B2DA-4A09-A659-689900B8451F}">
      <dgm:prSet/>
      <dgm:spPr/>
      <dgm:t>
        <a:bodyPr/>
        <a:lstStyle/>
        <a:p>
          <a:r>
            <a:rPr lang="en-US"/>
            <a:t>Skyward – Live on MiLearn</a:t>
          </a:r>
        </a:p>
      </dgm:t>
    </dgm:pt>
    <dgm:pt modelId="{0D29FA15-E1FA-477E-9AEA-3D1893520417}" type="parTrans" cxnId="{05DDE542-8003-4E95-A10A-F3BCC388189E}">
      <dgm:prSet/>
      <dgm:spPr/>
      <dgm:t>
        <a:bodyPr/>
        <a:lstStyle/>
        <a:p>
          <a:endParaRPr lang="en-US"/>
        </a:p>
      </dgm:t>
    </dgm:pt>
    <dgm:pt modelId="{F490402B-6EF0-430F-88AF-4307155250C3}" type="sibTrans" cxnId="{05DDE542-8003-4E95-A10A-F3BCC388189E}">
      <dgm:prSet/>
      <dgm:spPr/>
      <dgm:t>
        <a:bodyPr/>
        <a:lstStyle/>
        <a:p>
          <a:endParaRPr lang="en-US"/>
        </a:p>
      </dgm:t>
    </dgm:pt>
    <dgm:pt modelId="{78213630-AF65-4D0F-B1C8-93D0D17E78DF}">
      <dgm:prSet/>
      <dgm:spPr/>
      <dgm:t>
        <a:bodyPr/>
        <a:lstStyle/>
        <a:p>
          <a:r>
            <a:rPr lang="en-US"/>
            <a:t>Xello/Career Cruising adding SSO Integration</a:t>
          </a:r>
        </a:p>
      </dgm:t>
    </dgm:pt>
    <dgm:pt modelId="{B679AA55-96E0-4161-A412-F8FFE0BEB36D}" type="parTrans" cxnId="{E35B2A95-CFB4-41D3-95D4-31C9B3648B59}">
      <dgm:prSet/>
      <dgm:spPr/>
      <dgm:t>
        <a:bodyPr/>
        <a:lstStyle/>
        <a:p>
          <a:endParaRPr lang="en-US"/>
        </a:p>
      </dgm:t>
    </dgm:pt>
    <dgm:pt modelId="{4E03BE8E-D6C6-46C3-8C3C-C70541A66143}" type="sibTrans" cxnId="{E35B2A95-CFB4-41D3-95D4-31C9B3648B59}">
      <dgm:prSet/>
      <dgm:spPr/>
      <dgm:t>
        <a:bodyPr/>
        <a:lstStyle/>
        <a:p>
          <a:endParaRPr lang="en-US"/>
        </a:p>
      </dgm:t>
    </dgm:pt>
    <dgm:pt modelId="{EFA4D8F9-95F1-4E13-BF0B-EB9688E40544}" type="pres">
      <dgm:prSet presAssocID="{7CD09E9E-D402-4D8B-ACC2-82FF8EA22200}" presName="linear" presStyleCnt="0">
        <dgm:presLayoutVars>
          <dgm:animLvl val="lvl"/>
          <dgm:resizeHandles val="exact"/>
        </dgm:presLayoutVars>
      </dgm:prSet>
      <dgm:spPr/>
    </dgm:pt>
    <dgm:pt modelId="{82517694-73C1-44A1-9E44-A2F59AC7A290}" type="pres">
      <dgm:prSet presAssocID="{AF4B27BA-4EEC-41B3-B9A0-C0F4EC4AE1FA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89F9BC41-B2FE-4B0E-B46D-5AC0F6FA5E52}" type="pres">
      <dgm:prSet presAssocID="{AE8D9204-C038-44A2-A6A5-33233E5C4AE1}" presName="spacer" presStyleCnt="0"/>
      <dgm:spPr/>
    </dgm:pt>
    <dgm:pt modelId="{2A3F1FE3-9A15-4455-B677-91C6047DCDBC}" type="pres">
      <dgm:prSet presAssocID="{2C51CD5C-6FEC-4B42-BAA0-34B5A88E12DF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C494B2EB-3AE3-4BC7-8088-14424DC341C1}" type="pres">
      <dgm:prSet presAssocID="{0A355974-3699-4605-BD44-D0F729207C6C}" presName="spacer" presStyleCnt="0"/>
      <dgm:spPr/>
    </dgm:pt>
    <dgm:pt modelId="{EAEF9B7C-B9F9-4426-B4E2-317701F9D7FA}" type="pres">
      <dgm:prSet presAssocID="{17133048-D229-4EEA-BAEF-6785197BC591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2695DB03-C7BC-407A-BC9A-FD6C07836724}" type="pres">
      <dgm:prSet presAssocID="{84EDAA0A-2CF4-46D7-88F0-81A031FFB2ED}" presName="spacer" presStyleCnt="0"/>
      <dgm:spPr/>
    </dgm:pt>
    <dgm:pt modelId="{719C3180-277F-443A-A0D3-45F4F9813FA7}" type="pres">
      <dgm:prSet presAssocID="{27B28777-BD56-4A15-8DAF-8D3FD322952A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E6E0BCDC-00C7-485B-94B8-E6A9F69B9871}" type="pres">
      <dgm:prSet presAssocID="{315F30B9-F710-49D3-9F28-4AD468D58A04}" presName="spacer" presStyleCnt="0"/>
      <dgm:spPr/>
    </dgm:pt>
    <dgm:pt modelId="{4849D824-50F7-4A89-8C45-6D6F4536DA36}" type="pres">
      <dgm:prSet presAssocID="{48DF6C0C-8074-4150-B6B9-456EEA370C50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35D9DF24-70A4-4118-92F9-11BC21DDB37F}" type="pres">
      <dgm:prSet presAssocID="{E2B27BC3-0CB5-4238-9E7B-7A1187BF9F68}" presName="spacer" presStyleCnt="0"/>
      <dgm:spPr/>
    </dgm:pt>
    <dgm:pt modelId="{8615065E-4D3A-4CDF-B189-D81FBA7A8A2E}" type="pres">
      <dgm:prSet presAssocID="{6AB06AA6-1287-45F7-AEAA-93DC9435C1EE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823C4BA5-5E85-4313-940D-38548AF0691B}" type="pres">
      <dgm:prSet presAssocID="{FC3D0873-4904-42DB-A2B8-6E9BDF9E2965}" presName="spacer" presStyleCnt="0"/>
      <dgm:spPr/>
    </dgm:pt>
    <dgm:pt modelId="{E57E4319-8FD2-42BB-8681-9F309F593E0D}" type="pres">
      <dgm:prSet presAssocID="{0CDB2273-B2DA-4A09-A659-689900B8451F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B40F04FE-06EE-4440-B404-1C4086480712}" type="pres">
      <dgm:prSet presAssocID="{F490402B-6EF0-430F-88AF-4307155250C3}" presName="spacer" presStyleCnt="0"/>
      <dgm:spPr/>
    </dgm:pt>
    <dgm:pt modelId="{D62F57C5-D5CC-4117-9291-FB5DFFEE260D}" type="pres">
      <dgm:prSet presAssocID="{78213630-AF65-4D0F-B1C8-93D0D17E78DF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C19DCE0C-0C94-4DBF-A668-697E328C68C6}" type="presOf" srcId="{78213630-AF65-4D0F-B1C8-93D0D17E78DF}" destId="{D62F57C5-D5CC-4117-9291-FB5DFFEE260D}" srcOrd="0" destOrd="0" presId="urn:microsoft.com/office/officeart/2005/8/layout/vList2"/>
    <dgm:cxn modelId="{CBA1DF1D-DD19-4934-AA33-1D376B9E21BB}" type="presOf" srcId="{48DF6C0C-8074-4150-B6B9-456EEA370C50}" destId="{4849D824-50F7-4A89-8C45-6D6F4536DA36}" srcOrd="0" destOrd="0" presId="urn:microsoft.com/office/officeart/2005/8/layout/vList2"/>
    <dgm:cxn modelId="{EEA7762B-9214-4FD4-BEE5-CA7D4E270FB8}" type="presOf" srcId="{AF4B27BA-4EEC-41B3-B9A0-C0F4EC4AE1FA}" destId="{82517694-73C1-44A1-9E44-A2F59AC7A290}" srcOrd="0" destOrd="0" presId="urn:microsoft.com/office/officeart/2005/8/layout/vList2"/>
    <dgm:cxn modelId="{7AB4422E-CE05-4788-A865-01B099B5A3AC}" type="presOf" srcId="{7CD09E9E-D402-4D8B-ACC2-82FF8EA22200}" destId="{EFA4D8F9-95F1-4E13-BF0B-EB9688E40544}" srcOrd="0" destOrd="0" presId="urn:microsoft.com/office/officeart/2005/8/layout/vList2"/>
    <dgm:cxn modelId="{05DDE542-8003-4E95-A10A-F3BCC388189E}" srcId="{7CD09E9E-D402-4D8B-ACC2-82FF8EA22200}" destId="{0CDB2273-B2DA-4A09-A659-689900B8451F}" srcOrd="6" destOrd="0" parTransId="{0D29FA15-E1FA-477E-9AEA-3D1893520417}" sibTransId="{F490402B-6EF0-430F-88AF-4307155250C3}"/>
    <dgm:cxn modelId="{F0387A6F-C876-44ED-86C3-ED2ABD59BE04}" srcId="{7CD09E9E-D402-4D8B-ACC2-82FF8EA22200}" destId="{17133048-D229-4EEA-BAEF-6785197BC591}" srcOrd="2" destOrd="0" parTransId="{6A53E1FB-5B6B-4950-A881-1706D68D5977}" sibTransId="{84EDAA0A-2CF4-46D7-88F0-81A031FFB2ED}"/>
    <dgm:cxn modelId="{A6F3265A-C6FC-450C-BA16-8534CCD9D9C4}" srcId="{7CD09E9E-D402-4D8B-ACC2-82FF8EA22200}" destId="{2C51CD5C-6FEC-4B42-BAA0-34B5A88E12DF}" srcOrd="1" destOrd="0" parTransId="{0C53D676-4066-41A4-A849-3B68A5FD8A03}" sibTransId="{0A355974-3699-4605-BD44-D0F729207C6C}"/>
    <dgm:cxn modelId="{2C6DE78E-0565-494C-A4B5-7EAD11525C49}" srcId="{7CD09E9E-D402-4D8B-ACC2-82FF8EA22200}" destId="{6AB06AA6-1287-45F7-AEAA-93DC9435C1EE}" srcOrd="5" destOrd="0" parTransId="{553FE261-A822-4936-AA8E-37664A183539}" sibTransId="{FC3D0873-4904-42DB-A2B8-6E9BDF9E2965}"/>
    <dgm:cxn modelId="{E35B2A95-CFB4-41D3-95D4-31C9B3648B59}" srcId="{7CD09E9E-D402-4D8B-ACC2-82FF8EA22200}" destId="{78213630-AF65-4D0F-B1C8-93D0D17E78DF}" srcOrd="7" destOrd="0" parTransId="{B679AA55-96E0-4161-A412-F8FFE0BEB36D}" sibTransId="{4E03BE8E-D6C6-46C3-8C3C-C70541A66143}"/>
    <dgm:cxn modelId="{1ADFB09E-055A-4CF2-935B-2FE85F616A57}" srcId="{7CD09E9E-D402-4D8B-ACC2-82FF8EA22200}" destId="{AF4B27BA-4EEC-41B3-B9A0-C0F4EC4AE1FA}" srcOrd="0" destOrd="0" parTransId="{95601DC7-8E5A-4810-AD01-49CEEE2635C1}" sibTransId="{AE8D9204-C038-44A2-A6A5-33233E5C4AE1}"/>
    <dgm:cxn modelId="{BB1DCC9E-1BEF-478D-9DF8-BE69E63AAD7A}" type="presOf" srcId="{27B28777-BD56-4A15-8DAF-8D3FD322952A}" destId="{719C3180-277F-443A-A0D3-45F4F9813FA7}" srcOrd="0" destOrd="0" presId="urn:microsoft.com/office/officeart/2005/8/layout/vList2"/>
    <dgm:cxn modelId="{1227DEA9-4FE3-4E70-86F7-5F28794710A0}" type="presOf" srcId="{2C51CD5C-6FEC-4B42-BAA0-34B5A88E12DF}" destId="{2A3F1FE3-9A15-4455-B677-91C6047DCDBC}" srcOrd="0" destOrd="0" presId="urn:microsoft.com/office/officeart/2005/8/layout/vList2"/>
    <dgm:cxn modelId="{CE7FE2A9-C044-4524-9079-A0B304F2C686}" srcId="{7CD09E9E-D402-4D8B-ACC2-82FF8EA22200}" destId="{27B28777-BD56-4A15-8DAF-8D3FD322952A}" srcOrd="3" destOrd="0" parTransId="{DEEB6F0E-4347-4C1F-A56D-73598AFAFB4D}" sibTransId="{315F30B9-F710-49D3-9F28-4AD468D58A04}"/>
    <dgm:cxn modelId="{056BCEAD-BD28-4B44-A191-81E5CBFD2E0E}" srcId="{7CD09E9E-D402-4D8B-ACC2-82FF8EA22200}" destId="{48DF6C0C-8074-4150-B6B9-456EEA370C50}" srcOrd="4" destOrd="0" parTransId="{67B4F1EC-9D53-4AE0-A364-BFB87DB0097D}" sibTransId="{E2B27BC3-0CB5-4238-9E7B-7A1187BF9F68}"/>
    <dgm:cxn modelId="{0395C3C7-C02F-4B99-8BD4-7BFD92943602}" type="presOf" srcId="{17133048-D229-4EEA-BAEF-6785197BC591}" destId="{EAEF9B7C-B9F9-4426-B4E2-317701F9D7FA}" srcOrd="0" destOrd="0" presId="urn:microsoft.com/office/officeart/2005/8/layout/vList2"/>
    <dgm:cxn modelId="{82215AEA-10E3-470F-9CD5-66E4C16B664C}" type="presOf" srcId="{0CDB2273-B2DA-4A09-A659-689900B8451F}" destId="{E57E4319-8FD2-42BB-8681-9F309F593E0D}" srcOrd="0" destOrd="0" presId="urn:microsoft.com/office/officeart/2005/8/layout/vList2"/>
    <dgm:cxn modelId="{35BE54EB-4A99-44FA-989E-08BC37053B38}" type="presOf" srcId="{6AB06AA6-1287-45F7-AEAA-93DC9435C1EE}" destId="{8615065E-4D3A-4CDF-B189-D81FBA7A8A2E}" srcOrd="0" destOrd="0" presId="urn:microsoft.com/office/officeart/2005/8/layout/vList2"/>
    <dgm:cxn modelId="{24FA979E-33E7-4DF6-8CE8-075CF5208C59}" type="presParOf" srcId="{EFA4D8F9-95F1-4E13-BF0B-EB9688E40544}" destId="{82517694-73C1-44A1-9E44-A2F59AC7A290}" srcOrd="0" destOrd="0" presId="urn:microsoft.com/office/officeart/2005/8/layout/vList2"/>
    <dgm:cxn modelId="{25ED1A27-C382-4D05-8D21-952648A8D3A6}" type="presParOf" srcId="{EFA4D8F9-95F1-4E13-BF0B-EB9688E40544}" destId="{89F9BC41-B2FE-4B0E-B46D-5AC0F6FA5E52}" srcOrd="1" destOrd="0" presId="urn:microsoft.com/office/officeart/2005/8/layout/vList2"/>
    <dgm:cxn modelId="{74BD9A61-2B78-44A3-B921-70BF9CB40401}" type="presParOf" srcId="{EFA4D8F9-95F1-4E13-BF0B-EB9688E40544}" destId="{2A3F1FE3-9A15-4455-B677-91C6047DCDBC}" srcOrd="2" destOrd="0" presId="urn:microsoft.com/office/officeart/2005/8/layout/vList2"/>
    <dgm:cxn modelId="{9611CF5A-59B3-47B0-A087-54CC64775D1A}" type="presParOf" srcId="{EFA4D8F9-95F1-4E13-BF0B-EB9688E40544}" destId="{C494B2EB-3AE3-4BC7-8088-14424DC341C1}" srcOrd="3" destOrd="0" presId="urn:microsoft.com/office/officeart/2005/8/layout/vList2"/>
    <dgm:cxn modelId="{2B103CBB-A570-4F2E-B30A-F6E3CEBEF4DC}" type="presParOf" srcId="{EFA4D8F9-95F1-4E13-BF0B-EB9688E40544}" destId="{EAEF9B7C-B9F9-4426-B4E2-317701F9D7FA}" srcOrd="4" destOrd="0" presId="urn:microsoft.com/office/officeart/2005/8/layout/vList2"/>
    <dgm:cxn modelId="{C1F88CB7-7FAA-4710-934D-57A71A9EF11F}" type="presParOf" srcId="{EFA4D8F9-95F1-4E13-BF0B-EB9688E40544}" destId="{2695DB03-C7BC-407A-BC9A-FD6C07836724}" srcOrd="5" destOrd="0" presId="urn:microsoft.com/office/officeart/2005/8/layout/vList2"/>
    <dgm:cxn modelId="{A6F5F78A-1957-4C27-8125-318FEA2B726B}" type="presParOf" srcId="{EFA4D8F9-95F1-4E13-BF0B-EB9688E40544}" destId="{719C3180-277F-443A-A0D3-45F4F9813FA7}" srcOrd="6" destOrd="0" presId="urn:microsoft.com/office/officeart/2005/8/layout/vList2"/>
    <dgm:cxn modelId="{DC978233-CB69-4169-A925-3FECBDDECAD6}" type="presParOf" srcId="{EFA4D8F9-95F1-4E13-BF0B-EB9688E40544}" destId="{E6E0BCDC-00C7-485B-94B8-E6A9F69B9871}" srcOrd="7" destOrd="0" presId="urn:microsoft.com/office/officeart/2005/8/layout/vList2"/>
    <dgm:cxn modelId="{A4BF7BD2-614B-4FC8-8C68-68F5459BDDCA}" type="presParOf" srcId="{EFA4D8F9-95F1-4E13-BF0B-EB9688E40544}" destId="{4849D824-50F7-4A89-8C45-6D6F4536DA36}" srcOrd="8" destOrd="0" presId="urn:microsoft.com/office/officeart/2005/8/layout/vList2"/>
    <dgm:cxn modelId="{07F80FEC-FCC2-4985-8FF1-2B759D3E8A07}" type="presParOf" srcId="{EFA4D8F9-95F1-4E13-BF0B-EB9688E40544}" destId="{35D9DF24-70A4-4118-92F9-11BC21DDB37F}" srcOrd="9" destOrd="0" presId="urn:microsoft.com/office/officeart/2005/8/layout/vList2"/>
    <dgm:cxn modelId="{E96E17C4-F6A0-4733-B891-62249749D8A3}" type="presParOf" srcId="{EFA4D8F9-95F1-4E13-BF0B-EB9688E40544}" destId="{8615065E-4D3A-4CDF-B189-D81FBA7A8A2E}" srcOrd="10" destOrd="0" presId="urn:microsoft.com/office/officeart/2005/8/layout/vList2"/>
    <dgm:cxn modelId="{4F52522E-F800-4948-9019-31930FD7A310}" type="presParOf" srcId="{EFA4D8F9-95F1-4E13-BF0B-EB9688E40544}" destId="{823C4BA5-5E85-4313-940D-38548AF0691B}" srcOrd="11" destOrd="0" presId="urn:microsoft.com/office/officeart/2005/8/layout/vList2"/>
    <dgm:cxn modelId="{8F7DA7C4-4293-4E3A-B05F-A4666971E056}" type="presParOf" srcId="{EFA4D8F9-95F1-4E13-BF0B-EB9688E40544}" destId="{E57E4319-8FD2-42BB-8681-9F309F593E0D}" srcOrd="12" destOrd="0" presId="urn:microsoft.com/office/officeart/2005/8/layout/vList2"/>
    <dgm:cxn modelId="{DE9D39DA-2C2D-4185-8067-DBD01973AB23}" type="presParOf" srcId="{EFA4D8F9-95F1-4E13-BF0B-EB9688E40544}" destId="{B40F04FE-06EE-4440-B404-1C4086480712}" srcOrd="13" destOrd="0" presId="urn:microsoft.com/office/officeart/2005/8/layout/vList2"/>
    <dgm:cxn modelId="{9FD0DC24-3108-4BB9-A989-5994CD78C207}" type="presParOf" srcId="{EFA4D8F9-95F1-4E13-BF0B-EB9688E40544}" destId="{D62F57C5-D5CC-4117-9291-FB5DFFEE260D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972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SIS</a:t>
          </a:r>
          <a:endParaRPr lang="en-US" sz="800" kern="120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Food</a:t>
          </a:r>
          <a:endParaRPr lang="en-US" sz="800" kern="120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err="1"/>
            <a:t>MiLearn</a:t>
          </a:r>
          <a:endParaRPr lang="en-US" sz="800" kern="120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>
              <a:latin typeface="Arial Narrow" panose="020B0606020202030204" pitchFamily="34" charset="0"/>
            </a:rPr>
            <a:t>Dashboards</a:t>
          </a:r>
        </a:p>
      </dsp:txBody>
      <dsp:txXfrm>
        <a:off x="508780" y="1110373"/>
        <a:ext cx="537442" cy="5374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2646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SIS</a:t>
          </a:r>
          <a:endParaRPr lang="en-US" sz="1000" b="1" kern="120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/>
            <a:t>Food</a:t>
          </a:r>
          <a:endParaRPr lang="en-US" sz="1000" b="1" kern="120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err="1"/>
            <a:t>MiLearn</a:t>
          </a:r>
          <a:endParaRPr lang="en-US" sz="1000" b="1" kern="120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>
              <a:latin typeface="Arial Narrow" panose="020B0606020202030204" pitchFamily="34" charset="0"/>
            </a:rPr>
            <a:t>Dashboards</a:t>
          </a:r>
          <a:endParaRPr lang="en-US" sz="700" b="1" kern="1200">
            <a:latin typeface="Arial Narrow" panose="020B0606020202030204" pitchFamily="34" charset="0"/>
          </a:endParaRPr>
        </a:p>
      </dsp:txBody>
      <dsp:txXfrm>
        <a:off x="508780" y="1110373"/>
        <a:ext cx="537442" cy="53744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517694-73C1-44A1-9E44-A2F59AC7A290}">
      <dsp:nvSpPr>
        <dsp:cNvPr id="0" name=""/>
        <dsp:cNvSpPr/>
      </dsp:nvSpPr>
      <dsp:spPr>
        <a:xfrm>
          <a:off x="0" y="15556"/>
          <a:ext cx="6190459" cy="5569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Curriculum Associates/i-Ready - In Development.  Ed-Fi XML planned for August with API to follow</a:t>
          </a:r>
        </a:p>
      </dsp:txBody>
      <dsp:txXfrm>
        <a:off x="27187" y="42743"/>
        <a:ext cx="6136085" cy="502546"/>
      </dsp:txXfrm>
    </dsp:sp>
    <dsp:sp modelId="{2A3F1FE3-9A15-4455-B677-91C6047DCDBC}">
      <dsp:nvSpPr>
        <dsp:cNvPr id="0" name=""/>
        <dsp:cNvSpPr/>
      </dsp:nvSpPr>
      <dsp:spPr>
        <a:xfrm>
          <a:off x="0" y="612796"/>
          <a:ext cx="6190459" cy="556920"/>
        </a:xfrm>
        <a:prstGeom prst="roundRect">
          <a:avLst/>
        </a:prstGeom>
        <a:solidFill>
          <a:schemeClr val="accent2">
            <a:hueOff val="-1250633"/>
            <a:satOff val="-1129"/>
            <a:lumOff val="-25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Infinite Campus – Live on UIC Integration</a:t>
          </a:r>
        </a:p>
      </dsp:txBody>
      <dsp:txXfrm>
        <a:off x="27187" y="639983"/>
        <a:ext cx="6136085" cy="502546"/>
      </dsp:txXfrm>
    </dsp:sp>
    <dsp:sp modelId="{EAEF9B7C-B9F9-4426-B4E2-317701F9D7FA}">
      <dsp:nvSpPr>
        <dsp:cNvPr id="0" name=""/>
        <dsp:cNvSpPr/>
      </dsp:nvSpPr>
      <dsp:spPr>
        <a:xfrm>
          <a:off x="0" y="1210036"/>
          <a:ext cx="6190459" cy="556920"/>
        </a:xfrm>
        <a:prstGeom prst="roundRect">
          <a:avLst/>
        </a:prstGeom>
        <a:solidFill>
          <a:schemeClr val="accent2">
            <a:hueOff val="-2501266"/>
            <a:satOff val="-2257"/>
            <a:lumOff val="-50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KRA - Identifying pilot districts for rostering.  Plan is fully live for fall.</a:t>
          </a:r>
        </a:p>
      </dsp:txBody>
      <dsp:txXfrm>
        <a:off x="27187" y="1237223"/>
        <a:ext cx="6136085" cy="502546"/>
      </dsp:txXfrm>
    </dsp:sp>
    <dsp:sp modelId="{719C3180-277F-443A-A0D3-45F4F9813FA7}">
      <dsp:nvSpPr>
        <dsp:cNvPr id="0" name=""/>
        <dsp:cNvSpPr/>
      </dsp:nvSpPr>
      <dsp:spPr>
        <a:xfrm>
          <a:off x="0" y="1807276"/>
          <a:ext cx="6190459" cy="556920"/>
        </a:xfrm>
        <a:prstGeom prst="roundRect">
          <a:avLst/>
        </a:prstGeom>
        <a:solidFill>
          <a:schemeClr val="accent2">
            <a:hueOff val="-3751899"/>
            <a:satOff val="-3386"/>
            <a:lumOff val="-75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PCG Ed/Plan (formerly EasyIEP) - Piloting Ed-Fi API Integration with several districts</a:t>
          </a:r>
        </a:p>
      </dsp:txBody>
      <dsp:txXfrm>
        <a:off x="27187" y="1834463"/>
        <a:ext cx="6136085" cy="502546"/>
      </dsp:txXfrm>
    </dsp:sp>
    <dsp:sp modelId="{4849D824-50F7-4A89-8C45-6D6F4536DA36}">
      <dsp:nvSpPr>
        <dsp:cNvPr id="0" name=""/>
        <dsp:cNvSpPr/>
      </dsp:nvSpPr>
      <dsp:spPr>
        <a:xfrm>
          <a:off x="0" y="2404516"/>
          <a:ext cx="6190459" cy="556920"/>
        </a:xfrm>
        <a:prstGeom prst="roundRect">
          <a:avLst/>
        </a:prstGeom>
        <a:solidFill>
          <a:schemeClr val="accent2">
            <a:hueOff val="-5002532"/>
            <a:satOff val="-4514"/>
            <a:lumOff val="-100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Renaissance Star – Current work is to load assessments from CSV.  Vendor has recently indicated plans for API work, but timeline TBD.</a:t>
          </a:r>
        </a:p>
      </dsp:txBody>
      <dsp:txXfrm>
        <a:off x="27187" y="2431703"/>
        <a:ext cx="6136085" cy="502546"/>
      </dsp:txXfrm>
    </dsp:sp>
    <dsp:sp modelId="{8615065E-4D3A-4CDF-B189-D81FBA7A8A2E}">
      <dsp:nvSpPr>
        <dsp:cNvPr id="0" name=""/>
        <dsp:cNvSpPr/>
      </dsp:nvSpPr>
      <dsp:spPr>
        <a:xfrm>
          <a:off x="0" y="3001756"/>
          <a:ext cx="6190459" cy="556920"/>
        </a:xfrm>
        <a:prstGeom prst="roundRect">
          <a:avLst/>
        </a:prstGeom>
        <a:solidFill>
          <a:schemeClr val="accent2">
            <a:hueOff val="-6253165"/>
            <a:satOff val="-5643"/>
            <a:lumOff val="-1259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SAS EVAAS piloting NWEA reports</a:t>
          </a:r>
        </a:p>
      </dsp:txBody>
      <dsp:txXfrm>
        <a:off x="27187" y="3028943"/>
        <a:ext cx="6136085" cy="502546"/>
      </dsp:txXfrm>
    </dsp:sp>
    <dsp:sp modelId="{E57E4319-8FD2-42BB-8681-9F309F593E0D}">
      <dsp:nvSpPr>
        <dsp:cNvPr id="0" name=""/>
        <dsp:cNvSpPr/>
      </dsp:nvSpPr>
      <dsp:spPr>
        <a:xfrm>
          <a:off x="0" y="3598996"/>
          <a:ext cx="6190459" cy="556920"/>
        </a:xfrm>
        <a:prstGeom prst="roundRect">
          <a:avLst/>
        </a:prstGeom>
        <a:solidFill>
          <a:schemeClr val="accent2">
            <a:hueOff val="-7503798"/>
            <a:satOff val="-6771"/>
            <a:lumOff val="-151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Skyward – Live on MiLearn</a:t>
          </a:r>
        </a:p>
      </dsp:txBody>
      <dsp:txXfrm>
        <a:off x="27187" y="3626183"/>
        <a:ext cx="6136085" cy="502546"/>
      </dsp:txXfrm>
    </dsp:sp>
    <dsp:sp modelId="{D62F57C5-D5CC-4117-9291-FB5DFFEE260D}">
      <dsp:nvSpPr>
        <dsp:cNvPr id="0" name=""/>
        <dsp:cNvSpPr/>
      </dsp:nvSpPr>
      <dsp:spPr>
        <a:xfrm>
          <a:off x="0" y="4196236"/>
          <a:ext cx="6190459" cy="556920"/>
        </a:xfrm>
        <a:prstGeom prst="roundRect">
          <a:avLst/>
        </a:prstGeom>
        <a:solidFill>
          <a:schemeClr val="accent2">
            <a:hueOff val="-8754431"/>
            <a:satOff val="-7900"/>
            <a:lumOff val="-176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Xello/Career Cruising adding SSO Integration</a:t>
          </a:r>
        </a:p>
      </dsp:txBody>
      <dsp:txXfrm>
        <a:off x="27187" y="4223423"/>
        <a:ext cx="6136085" cy="502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F403-5BCE-6D45-B660-8EF79F7AA9DD}" type="datetimeFigureOut">
              <a:rPr lang="en-US" smtClean="0"/>
              <a:t>4/23/2019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20338-DD2A-934B-A688-D942AE0F8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9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64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968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87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91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19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6DB8-5222-44B6-9A72-40191CF6FC0F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C6F8-3784-4E26-8986-445E18EEECCC}" type="datetime1">
              <a:rPr lang="en-US" smtClean="0"/>
              <a:t>4/23/2019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0D3B9-3669-4C28-9DAA-6FA45990EE98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7F97C-49D3-4A5A-A02F-8D04AE7DAD0C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621FA-9A31-4D22-9F16-92F3B60B66CE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505A-1E24-4C0C-98E4-5F48DFB3939B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CDC0-8334-46F6-88B6-B1C23E3CBFDD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A092-D887-4EEF-9D04-0518FD8A3784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55B7-5EF3-40C1-B16A-E4104571CC2C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1852"/>
            <a:ext cx="9144000" cy="12577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9" y="5641849"/>
            <a:ext cx="9178953" cy="12446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" y="6089904"/>
            <a:ext cx="1669553" cy="73152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5916" y="5914397"/>
            <a:ext cx="914400" cy="914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0080" y="1122363"/>
            <a:ext cx="10917936" cy="2387600"/>
          </a:xfrm>
        </p:spPr>
        <p:txBody>
          <a:bodyPr anchor="b"/>
          <a:lstStyle>
            <a:lvl1pPr algn="ctr">
              <a:defRPr sz="6000">
                <a:solidFill>
                  <a:srgbClr val="067EBD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0080" y="3602038"/>
            <a:ext cx="1091793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09880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hasCustomPrompt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 marL="914377" indent="-457189">
              <a:buFont typeface="Courier New" panose="02070309020205020404" pitchFamily="49" charset="0"/>
              <a:buChar char="o"/>
              <a:defRPr sz="2400"/>
            </a:lvl2pPr>
            <a:lvl3pPr marL="1257269" indent="-342891">
              <a:buFont typeface="Arial" panose="020B0604020202020204" pitchFamily="34" charset="0"/>
              <a:buChar char="•"/>
              <a:defRPr sz="20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11603738" y="6355705"/>
            <a:ext cx="435863" cy="365125"/>
          </a:xfrm>
        </p:spPr>
        <p:txBody>
          <a:bodyPr/>
          <a:lstStyle>
            <a:lvl1pPr algn="ctr">
              <a:defRPr b="0"/>
            </a:lvl1pPr>
          </a:lstStyle>
          <a:p>
            <a:pPr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811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7CC15-D7FE-4C89-97F7-6556FE072B54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6D1E-E350-4110-8B0C-EF406862CB66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1A187-8A23-465B-9379-E33E680807C6}" type="datetime1">
              <a:rPr lang="en-US" smtClean="0"/>
              <a:t>4/23/2019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49B95-BCEE-497F-B4AA-5A17BDE9DAB1}" type="datetime1">
              <a:rPr lang="en-US" smtClean="0"/>
              <a:t>4/23/2019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A5F7-20AB-430E-8501-A79B5C221830}" type="datetime1">
              <a:rPr lang="en-US" smtClean="0"/>
              <a:t>4/23/2019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4035-AF87-4456-B385-73BCDFBC1937}" type="datetime1">
              <a:rPr lang="en-US" smtClean="0"/>
              <a:t>4/23/2019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8E55-DF5E-4C21-9E57-C1843945ECB3}" type="datetime1">
              <a:rPr lang="en-US" smtClean="0"/>
              <a:t>4/23/2019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61C6-6B14-4627-85B5-C2C7E5D871BD}" type="datetime1">
              <a:rPr lang="en-US" smtClean="0"/>
              <a:t>4/23/2019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8128C16-09F5-4AB3-9168-70CEC3538FAC}" type="datetime1">
              <a:rPr lang="en-US" smtClean="0"/>
              <a:t>4/23/2019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12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146309"/>
            <a:ext cx="10515600" cy="8869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80163"/>
            <a:ext cx="10515600" cy="489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80180"/>
            <a:ext cx="9144000" cy="919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13047" y="5980179"/>
            <a:ext cx="9178953" cy="90632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296399" y="635570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defTabSz="914377">
              <a:defRPr/>
            </a:pPr>
            <a:fld id="{B71038AC-B710-4B8B-BF3B-94AC1F5C79FE}" type="slidenum">
              <a:rPr lang="en-US" smtClean="0">
                <a:solidFill>
                  <a:prstClr val="white"/>
                </a:solidFill>
              </a:rPr>
              <a:pPr defTabSz="914377">
                <a:defRPr/>
              </a:pPr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900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0.png"/><Relationship Id="rId4" Type="http://schemas.openxmlformats.org/officeDocument/2006/relationships/hyperlink" Target="http://www.midatahub.org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7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c5SsqG2XpfNBP_IogU2_-TOdZehn0d1V/view?usp=sharing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gle/mkSqQoWNYz8KY7Hf6" TargetMode="External"/><Relationship Id="rId5" Type="http://schemas.openxmlformats.org/officeDocument/2006/relationships/hyperlink" Target="https://docs.google.com/document/d/1mvCFaLgAwcIWuFT2F3WuwO108nBEOHAU9COcH2I5MHg/edit?usp=sharing" TargetMode="External"/><Relationship Id="rId4" Type="http://schemas.openxmlformats.org/officeDocument/2006/relationships/hyperlink" Target="https://drive.google.com/file/d/1IyM1I--tFeh8rwutld-P9HC-RrNGVSyM/view?usp=sharing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.gov/mde-ewims" TargetMode="Externa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mailto:jball@tuscolaisd.org" TargetMode="External"/><Relationship Id="rId3" Type="http://schemas.openxmlformats.org/officeDocument/2006/relationships/hyperlink" Target="mailto:cyndi.ursprung@berrienresa.org" TargetMode="External"/><Relationship Id="rId7" Type="http://schemas.openxmlformats.org/officeDocument/2006/relationships/hyperlink" Target="mailto:jcooper@inghamisd.org" TargetMode="External"/><Relationship Id="rId2" Type="http://schemas.openxmlformats.org/officeDocument/2006/relationships/hyperlink" Target="mailto:mbehm@geneseeisd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burkhare@calhounisd.org" TargetMode="External"/><Relationship Id="rId5" Type="http://schemas.openxmlformats.org/officeDocument/2006/relationships/hyperlink" Target="mailto:kpeasley@giresd.net" TargetMode="External"/><Relationship Id="rId4" Type="http://schemas.openxmlformats.org/officeDocument/2006/relationships/hyperlink" Target="mailto:sue.kruck@berrienresa.org" TargetMode="External"/><Relationship Id="rId9" Type="http://schemas.openxmlformats.org/officeDocument/2006/relationships/hyperlink" Target="mailto:btomlinson@vbisd.or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9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A-3WvlzLeLm8eYtSzTKrW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421" y="1051688"/>
            <a:ext cx="1992890" cy="7664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/>
              <a:t>District UPDATE Webinar</a:t>
            </a:r>
            <a:br>
              <a:rPr lang="en-US"/>
            </a:br>
            <a:r>
              <a:rPr lang="en-US"/>
              <a:t>April 2019</a:t>
            </a:r>
            <a:br>
              <a:rPr lang="en-US"/>
            </a:br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994" y="2073176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9729" y="32883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6C537B47-CF91-45C6-AA0A-B7D9BA4EF0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626" y="175593"/>
            <a:ext cx="4043370" cy="77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Data Quality – Manage Custom exports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7399B3-F3E1-479B-B032-210656266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551" y="1209675"/>
            <a:ext cx="3860114" cy="2688727"/>
          </a:xfrm>
          <a:prstGeom prst="rect">
            <a:avLst/>
          </a:prstGeom>
        </p:spPr>
      </p:pic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6552C76F-2032-489E-B6FE-F7BE4EC24852}"/>
              </a:ext>
            </a:extLst>
          </p:cNvPr>
          <p:cNvSpPr txBox="1">
            <a:spLocks/>
          </p:cNvSpPr>
          <p:nvPr/>
        </p:nvSpPr>
        <p:spPr>
          <a:xfrm>
            <a:off x="369335" y="1388543"/>
            <a:ext cx="7403065" cy="244096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/>
              <a:t>Data Validation Queries</a:t>
            </a:r>
          </a:p>
          <a:p>
            <a:pPr marL="342900" indent="-342900">
              <a:buFont typeface="+mj-lt"/>
              <a:buAutoNum type="arabicPeriod"/>
            </a:pPr>
            <a:endParaRPr lang="en-US" sz="1600"/>
          </a:p>
          <a:p>
            <a:pPr marL="342900" indent="-342900">
              <a:buAutoNum type="arabicPeriod"/>
            </a:pPr>
            <a:r>
              <a:rPr lang="en-US" sz="1600"/>
              <a:t>New queries:</a:t>
            </a:r>
            <a:endParaRPr lang="en-US"/>
          </a:p>
          <a:p>
            <a:pPr marL="800100" lvl="1" indent="-342900">
              <a:buAutoNum type="arabicPeriod"/>
            </a:pPr>
            <a:r>
              <a:rPr lang="en-US" sz="1400"/>
              <a:t>Food Services Status by Student </a:t>
            </a:r>
          </a:p>
          <a:p>
            <a:pPr marL="800100" lvl="1" indent="-342900">
              <a:buAutoNum type="arabicPeriod"/>
            </a:pPr>
            <a:r>
              <a:rPr lang="en-US" sz="1400"/>
              <a:t>School Section Analysis</a:t>
            </a:r>
          </a:p>
          <a:p>
            <a:pPr marL="342900" indent="-342900">
              <a:buAutoNum type="arabicPeriod"/>
            </a:pPr>
            <a:r>
              <a:rPr lang="en-US" sz="160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WWW.MIDATAHUB.ORG</a:t>
            </a:r>
            <a:r>
              <a:rPr lang="en-US" sz="1600"/>
              <a:t> &gt; Support &gt; Validation Queries</a:t>
            </a:r>
            <a:endParaRPr lang="en-US"/>
          </a:p>
          <a:p>
            <a:pPr marL="342900" indent="-342900">
              <a:buFont typeface="+mj-lt"/>
              <a:buAutoNum type="arabicPeriod"/>
            </a:pPr>
            <a:r>
              <a:rPr lang="en-US" sz="1600"/>
              <a:t>There are multiple validation scripts to choose from, some will pull student level information so proceed with caution. All scripts can be run directly within the data hub cockpit.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/>
              <a:t>Locate query, copy and paste</a:t>
            </a:r>
            <a:endParaRPr lang="en-US" sz="2400"/>
          </a:p>
          <a:p>
            <a:endParaRPr lang="en-US" sz="2400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6A4C8E89-E051-47FF-9FFF-0DC92E798F4B}"/>
              </a:ext>
            </a:extLst>
          </p:cNvPr>
          <p:cNvSpPr txBox="1">
            <a:spLocks/>
          </p:cNvSpPr>
          <p:nvPr/>
        </p:nvSpPr>
        <p:spPr>
          <a:xfrm>
            <a:off x="369335" y="4482768"/>
            <a:ext cx="4416025" cy="16096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u="sng"/>
              <a:t>Data Hub Cockpit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/>
              <a:t>Click Reports &gt; Manage Custom Exports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/>
              <a:t>Select  current category or create a new export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/>
              <a:t>Copy and paste query in query window and follow next steps.</a:t>
            </a:r>
          </a:p>
          <a:p>
            <a:pPr marL="342900" indent="-342900">
              <a:buFont typeface="+mj-lt"/>
              <a:buAutoNum type="arabicPeriod"/>
            </a:pPr>
            <a:endParaRPr lang="en-US" sz="160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60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1600">
              <a:solidFill>
                <a:schemeClr val="bg1"/>
              </a:solidFill>
            </a:endParaRPr>
          </a:p>
          <a:p>
            <a:endParaRPr lang="en-US" sz="2400"/>
          </a:p>
          <a:p>
            <a:endParaRPr lang="en-US" sz="24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8A786E-F2AD-4A89-B36F-00DB2B1395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5360" y="4207836"/>
            <a:ext cx="5191760" cy="249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8945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Data Quality – Manage custom exports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647700" y="2912110"/>
            <a:ext cx="4419600" cy="1974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/>
              <a:t>There are multiple ways to download the data for reviewing. </a:t>
            </a:r>
          </a:p>
          <a:p>
            <a:r>
              <a:rPr lang="en-US" sz="2400"/>
              <a:t>CSV, TXT, etc. </a:t>
            </a:r>
          </a:p>
          <a:p>
            <a:endParaRPr lang="en-US" sz="2400">
              <a:solidFill>
                <a:schemeClr val="bg1"/>
              </a:solidFill>
            </a:endParaRPr>
          </a:p>
          <a:p>
            <a:endParaRPr lang="en-US" sz="2400"/>
          </a:p>
          <a:p>
            <a:endParaRPr lang="en-US" sz="240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19AE1B-F76E-4F71-8356-DC53ED7AC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6843" y="1539864"/>
            <a:ext cx="4817123" cy="401034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C90C056-7218-4FFB-B970-6EB12D45A356}"/>
              </a:ext>
            </a:extLst>
          </p:cNvPr>
          <p:cNvSpPr/>
          <p:nvPr/>
        </p:nvSpPr>
        <p:spPr>
          <a:xfrm>
            <a:off x="101600" y="5943852"/>
            <a:ext cx="11968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/>
              <a:t>If you would like further support on this functionality please reach out to the support team at support@midatahub.org</a:t>
            </a:r>
          </a:p>
        </p:txBody>
      </p:sp>
    </p:spTree>
    <p:extLst>
      <p:ext uri="{BB962C8B-B14F-4D97-AF65-F5344CB8AC3E}">
        <p14:creationId xmlns:p14="http://schemas.microsoft.com/office/powerpoint/2010/main" val="2108008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/>
              <a:t>ITEMS IN Development</a:t>
            </a:r>
            <a:br>
              <a:rPr lang="en-US"/>
            </a:br>
            <a:endParaRPr lang="en-US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216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08B5FFA-229D-4213-B389-81E2D503FA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Development Process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9E79BE-C440-4B7B-8E0A-65C0E576D247}"/>
              </a:ext>
            </a:extLst>
          </p:cNvPr>
          <p:cNvSpPr/>
          <p:nvPr/>
        </p:nvSpPr>
        <p:spPr>
          <a:xfrm>
            <a:off x="425207" y="1273628"/>
            <a:ext cx="2492828" cy="16328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DV</a:t>
            </a:r>
          </a:p>
          <a:p>
            <a:pPr algn="ctr"/>
            <a:r>
              <a:rPr lang="en-US"/>
              <a:t>Development testing environment (Double Line Partners)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23B49C9-4802-45B4-9E69-DFF40DF14388}"/>
              </a:ext>
            </a:extLst>
          </p:cNvPr>
          <p:cNvSpPr/>
          <p:nvPr/>
        </p:nvSpPr>
        <p:spPr>
          <a:xfrm>
            <a:off x="3324764" y="1273628"/>
            <a:ext cx="2492828" cy="163285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QA</a:t>
            </a:r>
          </a:p>
          <a:p>
            <a:pPr algn="ctr"/>
            <a:r>
              <a:rPr lang="en-US"/>
              <a:t>MiDataHub testing environment (KRESA, non SSO)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4874B-6814-4C1F-950A-9F60CF76D458}"/>
              </a:ext>
            </a:extLst>
          </p:cNvPr>
          <p:cNvSpPr/>
          <p:nvPr/>
        </p:nvSpPr>
        <p:spPr>
          <a:xfrm>
            <a:off x="6279737" y="1273628"/>
            <a:ext cx="2492828" cy="163285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ST</a:t>
            </a:r>
          </a:p>
          <a:p>
            <a:pPr algn="ctr"/>
            <a:r>
              <a:rPr lang="en-US"/>
              <a:t>Staging environment (KRESA, with SSO)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07F7341-E174-4246-8C64-10CF2F337E22}"/>
              </a:ext>
            </a:extLst>
          </p:cNvPr>
          <p:cNvSpPr/>
          <p:nvPr/>
        </p:nvSpPr>
        <p:spPr>
          <a:xfrm>
            <a:off x="9179294" y="1273628"/>
            <a:ext cx="2492828" cy="16328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PROD</a:t>
            </a:r>
          </a:p>
          <a:p>
            <a:pPr algn="ctr"/>
            <a:r>
              <a:rPr lang="en-US"/>
              <a:t>Production Environment (All 5 Hubs)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D639A81-023A-46A6-84E2-C9CFCB55F303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918035" y="2090057"/>
            <a:ext cx="406729" cy="0"/>
          </a:xfrm>
          <a:prstGeom prst="straightConnector1">
            <a:avLst/>
          </a:prstGeom>
          <a:ln w="7620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F9F901F-97AB-42AE-9387-DCB5F273A63B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5817592" y="2090057"/>
            <a:ext cx="462145" cy="0"/>
          </a:xfrm>
          <a:prstGeom prst="straightConnector1">
            <a:avLst/>
          </a:prstGeom>
          <a:ln w="7620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5A96AF20-7102-44DE-9036-BA55E7CD0658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>
            <a:off x="8772565" y="2090057"/>
            <a:ext cx="406729" cy="0"/>
          </a:xfrm>
          <a:prstGeom prst="straightConnector1">
            <a:avLst/>
          </a:prstGeom>
          <a:ln w="76200">
            <a:solidFill>
              <a:srgbClr val="FFFF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3612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23EC39B-7C4B-4FFE-9310-B9671723595F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86682044"/>
              </p:ext>
            </p:extLst>
          </p:nvPr>
        </p:nvGraphicFramePr>
        <p:xfrm>
          <a:off x="129309" y="107014"/>
          <a:ext cx="11981048" cy="6658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0073">
                  <a:extLst>
                    <a:ext uri="{9D8B030D-6E8A-4147-A177-3AD203B41FA5}">
                      <a16:colId xmlns:a16="http://schemas.microsoft.com/office/drawing/2014/main" val="3025684218"/>
                    </a:ext>
                  </a:extLst>
                </a:gridCol>
                <a:gridCol w="1700975">
                  <a:extLst>
                    <a:ext uri="{9D8B030D-6E8A-4147-A177-3AD203B41FA5}">
                      <a16:colId xmlns:a16="http://schemas.microsoft.com/office/drawing/2014/main" val="3742191702"/>
                    </a:ext>
                  </a:extLst>
                </a:gridCol>
              </a:tblGrid>
              <a:tr h="409849">
                <a:tc>
                  <a:txBody>
                    <a:bodyPr/>
                    <a:lstStyle/>
                    <a:p>
                      <a:r>
                        <a:rPr lang="en-US"/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Timeline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499216"/>
                  </a:ext>
                </a:extLst>
              </a:tr>
              <a:tr h="717235">
                <a:tc>
                  <a:txBody>
                    <a:bodyPr/>
                    <a:lstStyle/>
                    <a:p>
                      <a:r>
                        <a:rPr lang="en-US" b="1"/>
                        <a:t>EEM Data Use Functionality </a:t>
                      </a:r>
                      <a:r>
                        <a:rPr lang="en-US"/>
                        <a:t>– Update various pieces of data (school name, grade levels) with official EEM values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4/26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469406"/>
                  </a:ext>
                </a:extLst>
              </a:tr>
              <a:tr h="717235">
                <a:tc>
                  <a:txBody>
                    <a:bodyPr/>
                    <a:lstStyle/>
                    <a:p>
                      <a:r>
                        <a:rPr lang="en-US" b="1"/>
                        <a:t>Assessment API </a:t>
                      </a:r>
                      <a:r>
                        <a:rPr lang="en-US"/>
                        <a:t>– Ability to load most recent M-STEP data directly from MDE to MiDataHub ODS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On Hold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337045"/>
                  </a:ext>
                </a:extLst>
              </a:tr>
              <a:tr h="1024622">
                <a:tc>
                  <a:txBody>
                    <a:bodyPr/>
                    <a:lstStyle/>
                    <a:p>
                      <a:r>
                        <a:rPr lang="en-US" b="1"/>
                        <a:t>Feature Suite </a:t>
                      </a:r>
                      <a:r>
                        <a:rPr lang="en-US"/>
                        <a:t>– Functionality to make it easier to add new features to MiDataHub, including agreement, config page, permissions,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4/31 to PROD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888379"/>
                  </a:ext>
                </a:extLst>
              </a:tr>
              <a:tr h="515392">
                <a:tc>
                  <a:txBody>
                    <a:bodyPr/>
                    <a:lstStyle/>
                    <a:p>
                      <a:r>
                        <a:rPr lang="en-US" b="1"/>
                        <a:t>Data Exchange </a:t>
                      </a:r>
                      <a:r>
                        <a:rPr lang="en-US"/>
                        <a:t>– Functionality to allow districts to opt-into sending data to a central exchange for common solutions such as MiRead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TBD to 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507721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/>
                        <a:t>CSV Imports for STAR Assessments </a:t>
                      </a:r>
                      <a:r>
                        <a:rPr lang="en-US"/>
                        <a:t>– Ability to import standard CSV file from Renaissance STAR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4/31 to PROD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501339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/>
                        <a:t>ODS/API Version Upgrade from 2.0 to 2.4 </a:t>
                      </a:r>
                      <a:r>
                        <a:rPr lang="en-US"/>
                        <a:t>– Minor changes to Ed-Fi environment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5/1 to QA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8742586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/>
                        <a:t>Enhancements to Custom Export Tool </a:t>
                      </a:r>
                      <a:r>
                        <a:rPr lang="en-US"/>
                        <a:t>– Query Bank and more than 2 years capability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5/1 to QA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1519683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/>
                        <a:t>Display API/Inbound Statistics </a:t>
                      </a:r>
                      <a:r>
                        <a:rPr lang="en-US"/>
                        <a:t>– Show on the cockpit page the usage information for the API for any API integrated connection, including error log details of errant transactions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5/1 to QA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5014672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/>
                        <a:t>Power BI Dashboard Data Configuration </a:t>
                      </a:r>
                      <a:r>
                        <a:rPr lang="en-US"/>
                        <a:t>– Create data flow to drive monitoring dashboard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4/30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092445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/>
                        <a:t>OneRoster API ‘write’ functionality </a:t>
                      </a:r>
                      <a:r>
                        <a:rPr lang="en-US"/>
                        <a:t>– Support IMS Global OneRoster right for gradebook data.  May eventually support grade </a:t>
                      </a:r>
                      <a:r>
                        <a:rPr lang="en-US" err="1"/>
                        <a:t>passback</a:t>
                      </a:r>
                      <a:r>
                        <a:rPr lang="en-US"/>
                        <a:t> to SIS gradebooks from LMS.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4/30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9266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0736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73504-022E-4E49-9485-0C78538DD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899171"/>
            <a:ext cx="8534400" cy="1507067"/>
          </a:xfrm>
        </p:spPr>
        <p:txBody>
          <a:bodyPr/>
          <a:lstStyle/>
          <a:p>
            <a:r>
              <a:rPr lang="en-US"/>
              <a:t>Features next up for development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48AA2C-FF8F-409B-B531-A17AFDD112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4229" y="6190794"/>
            <a:ext cx="2226128" cy="634550"/>
          </a:xfrm>
          <a:prstGeom prst="rect">
            <a:avLst/>
          </a:prstGeom>
        </p:spPr>
      </p:pic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6943BB0-2ED5-44A7-B126-C8C20B8EA3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0598206"/>
              </p:ext>
            </p:extLst>
          </p:nvPr>
        </p:nvGraphicFramePr>
        <p:xfrm>
          <a:off x="129309" y="494532"/>
          <a:ext cx="11981048" cy="44046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0073">
                  <a:extLst>
                    <a:ext uri="{9D8B030D-6E8A-4147-A177-3AD203B41FA5}">
                      <a16:colId xmlns:a16="http://schemas.microsoft.com/office/drawing/2014/main" val="3025684218"/>
                    </a:ext>
                  </a:extLst>
                </a:gridCol>
                <a:gridCol w="1700975">
                  <a:extLst>
                    <a:ext uri="{9D8B030D-6E8A-4147-A177-3AD203B41FA5}">
                      <a16:colId xmlns:a16="http://schemas.microsoft.com/office/drawing/2014/main" val="3742191702"/>
                    </a:ext>
                  </a:extLst>
                </a:gridCol>
              </a:tblGrid>
              <a:tr h="409849">
                <a:tc>
                  <a:txBody>
                    <a:bodyPr/>
                    <a:lstStyle/>
                    <a:p>
                      <a:r>
                        <a:rPr lang="en-US"/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Timeline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5499216"/>
                  </a:ext>
                </a:extLst>
              </a:tr>
              <a:tr h="717235">
                <a:tc>
                  <a:txBody>
                    <a:bodyPr/>
                    <a:lstStyle/>
                    <a:p>
                      <a:r>
                        <a:rPr lang="en-US" b="1"/>
                        <a:t>Username Creation for Account Generation </a:t>
                      </a:r>
                      <a:r>
                        <a:rPr lang="en-US"/>
                        <a:t>– Ability to specify rules to create username values by formula (</a:t>
                      </a:r>
                      <a:r>
                        <a:rPr lang="en-US" err="1"/>
                        <a:t>ie</a:t>
                      </a:r>
                      <a:r>
                        <a:rPr lang="en-US"/>
                        <a:t>.  First 8 of Last name with first 3 of First name).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4/30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469406"/>
                  </a:ext>
                </a:extLst>
              </a:tr>
              <a:tr h="717235">
                <a:tc>
                  <a:txBody>
                    <a:bodyPr/>
                    <a:lstStyle/>
                    <a:p>
                      <a:r>
                        <a:rPr lang="en-US" b="1"/>
                        <a:t>CSV Integration for SWS </a:t>
                      </a:r>
                      <a:r>
                        <a:rPr lang="en-US"/>
                        <a:t>– Ability to load discipline referral data from SWIS via SDEX/</a:t>
                      </a:r>
                      <a:r>
                        <a:rPr lang="en-US" err="1"/>
                        <a:t>DataLink</a:t>
                      </a:r>
                      <a:r>
                        <a:rPr lang="en-US"/>
                        <a:t> export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4/30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337045"/>
                  </a:ext>
                </a:extLst>
              </a:tr>
              <a:tr h="487067">
                <a:tc>
                  <a:txBody>
                    <a:bodyPr/>
                    <a:lstStyle/>
                    <a:p>
                      <a:r>
                        <a:rPr lang="en-US" b="1"/>
                        <a:t>One Statewide Hub </a:t>
                      </a:r>
                      <a:r>
                        <a:rPr lang="en-US"/>
                        <a:t>– Begin work to consolidate the data layer into a single database with all districts, replicated for redundancy, performance and high availability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 Start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1888379"/>
                  </a:ext>
                </a:extLst>
              </a:tr>
              <a:tr h="515392">
                <a:tc>
                  <a:txBody>
                    <a:bodyPr/>
                    <a:lstStyle/>
                    <a:p>
                      <a:r>
                        <a:rPr lang="en-US" b="1"/>
                        <a:t>Alerts/Notifications Framework </a:t>
                      </a:r>
                      <a:r>
                        <a:rPr lang="en-US"/>
                        <a:t>– Ability to create notifications around rules set up in the environment.  Data freshness, missing data, MSDS error check, etc.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5/15 to DV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3507721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/>
                        <a:t>Upgrade Ed-Fi ODS/API from v 2.4 to v3.x </a:t>
                      </a:r>
                      <a:r>
                        <a:rPr lang="en-US"/>
                        <a:t>– Major update to Ed-Fi environment, which will require vendor side changes.  Brings us up to latest version.  Parallel run with v2.4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Q2 Start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501339"/>
                  </a:ext>
                </a:extLst>
              </a:tr>
              <a:tr h="409849">
                <a:tc>
                  <a:txBody>
                    <a:bodyPr/>
                    <a:lstStyle/>
                    <a:p>
                      <a:r>
                        <a:rPr lang="en-US" b="1"/>
                        <a:t>Vendor Portal </a:t>
                      </a:r>
                      <a:r>
                        <a:rPr lang="en-US"/>
                        <a:t>– Create ability for vendors to log into a page, update product details, and view customer connection information.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Q3 Start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6265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633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/>
              <a:t>New AND updated Integrations</a:t>
            </a:r>
            <a:br>
              <a:rPr lang="en-US"/>
            </a:br>
            <a:endParaRPr lang="en-US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53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10">
            <a:extLst>
              <a:ext uri="{FF2B5EF4-FFF2-40B4-BE49-F238E27FC236}">
                <a16:creationId xmlns:a16="http://schemas.microsoft.com/office/drawing/2014/main" id="{0512F9CB-A1A0-4043-A103-F6A4B94B69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ADBE6588-EE16-4389-857C-86A156D49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14">
            <a:extLst>
              <a:ext uri="{FF2B5EF4-FFF2-40B4-BE49-F238E27FC236}">
                <a16:creationId xmlns:a16="http://schemas.microsoft.com/office/drawing/2014/main" id="{17FD48D2-B0A7-413D-B947-AA55AC1296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6">
            <a:extLst>
              <a:ext uri="{FF2B5EF4-FFF2-40B4-BE49-F238E27FC236}">
                <a16:creationId xmlns:a16="http://schemas.microsoft.com/office/drawing/2014/main" id="{2BE668D0-D906-4EEE-B32F-8C028624B8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18">
            <a:extLst>
              <a:ext uri="{FF2B5EF4-FFF2-40B4-BE49-F238E27FC236}">
                <a16:creationId xmlns:a16="http://schemas.microsoft.com/office/drawing/2014/main" id="{D1DE67A3-B8F6-4CFD-A8E0-D15200F231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37" name="Rectangle 20">
            <a:extLst>
              <a:ext uri="{FF2B5EF4-FFF2-40B4-BE49-F238E27FC236}">
                <a16:creationId xmlns:a16="http://schemas.microsoft.com/office/drawing/2014/main" id="{762362DE-7747-4D8B-99FA-8E36F0B15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F44056-0C45-4F82-AFFE-9EF567A93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82625" y="628617"/>
            <a:ext cx="3099632" cy="302898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500"/>
              <a:t>Integration SCOPE</a:t>
            </a:r>
          </a:p>
        </p:txBody>
      </p:sp>
      <p:grpSp>
        <p:nvGrpSpPr>
          <p:cNvPr id="38" name="Group 22">
            <a:extLst>
              <a:ext uri="{FF2B5EF4-FFF2-40B4-BE49-F238E27FC236}">
                <a16:creationId xmlns:a16="http://schemas.microsoft.com/office/drawing/2014/main" id="{25123E6E-F713-4254-A6BF-358CC8EC6C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F690FE0-5412-4598-8AD6-769BB36E2C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">
              <a:extLst>
                <a:ext uri="{FF2B5EF4-FFF2-40B4-BE49-F238E27FC236}">
                  <a16:creationId xmlns:a16="http://schemas.microsoft.com/office/drawing/2014/main" id="{B4850BB6-6709-408E-BEFD-24DC5E3C29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A03B410-983E-40D8-A4EA-2BB747CB00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2B92421-6A58-4A51-AB7D-B97EA85E30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9D092B0B-C6FB-4CDC-ABE8-5C817CAC697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3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E1650FE0-892E-498D-A0EE-5EA92E163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158" y="-26004"/>
            <a:ext cx="8968597" cy="687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0197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609FB57D-995C-46C6-A107-71F7734CB7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4750381"/>
              </p:ext>
            </p:extLst>
          </p:nvPr>
        </p:nvGraphicFramePr>
        <p:xfrm>
          <a:off x="0" y="1"/>
          <a:ext cx="12191999" cy="7199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34">
                  <a:extLst>
                    <a:ext uri="{9D8B030D-6E8A-4147-A177-3AD203B41FA5}">
                      <a16:colId xmlns:a16="http://schemas.microsoft.com/office/drawing/2014/main" val="485974627"/>
                    </a:ext>
                  </a:extLst>
                </a:gridCol>
                <a:gridCol w="2654928">
                  <a:extLst>
                    <a:ext uri="{9D8B030D-6E8A-4147-A177-3AD203B41FA5}">
                      <a16:colId xmlns:a16="http://schemas.microsoft.com/office/drawing/2014/main" val="2136545274"/>
                    </a:ext>
                  </a:extLst>
                </a:gridCol>
                <a:gridCol w="2866513">
                  <a:extLst>
                    <a:ext uri="{9D8B030D-6E8A-4147-A177-3AD203B41FA5}">
                      <a16:colId xmlns:a16="http://schemas.microsoft.com/office/drawing/2014/main" val="2407797640"/>
                    </a:ext>
                  </a:extLst>
                </a:gridCol>
                <a:gridCol w="2630412">
                  <a:extLst>
                    <a:ext uri="{9D8B030D-6E8A-4147-A177-3AD203B41FA5}">
                      <a16:colId xmlns:a16="http://schemas.microsoft.com/office/drawing/2014/main" val="2217484506"/>
                    </a:ext>
                  </a:extLst>
                </a:gridCol>
                <a:gridCol w="2630412">
                  <a:extLst>
                    <a:ext uri="{9D8B030D-6E8A-4147-A177-3AD203B41FA5}">
                      <a16:colId xmlns:a16="http://schemas.microsoft.com/office/drawing/2014/main" val="4090778766"/>
                    </a:ext>
                  </a:extLst>
                </a:gridCol>
              </a:tblGrid>
              <a:tr h="585415">
                <a:tc>
                  <a:txBody>
                    <a:bodyPr/>
                    <a:lstStyle/>
                    <a:p>
                      <a:r>
                        <a:rPr lang="en-US"/>
                        <a:t>Impact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Discovery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Build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Pilot/POC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81106"/>
                  </a:ext>
                </a:extLst>
              </a:tr>
              <a:tr h="2779953">
                <a:tc>
                  <a:txBody>
                    <a:bodyPr/>
                    <a:lstStyle/>
                    <a:p>
                      <a:r>
                        <a:rPr lang="en-US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Google Classroom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School Messenger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College Board SAT/PSAT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Illuminate DNA, ISE, SIS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Munetrix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NWEA Rostering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PCG EasyIEP/EdPlan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PowerSchool SE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Delta Math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/>
                        <a:t>Algebra Nation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/>
                        <a:t>Follett Destiny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/>
                        <a:t>KRA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MiRead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MiStrategyBank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MiDataExchange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Renaissance/STAR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All SIS Integrations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Career Cruising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Eidex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MealMagic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MiLearn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M-STEP Loading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NWEA Assessment Load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SAS EVAAS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UIC Lookup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865744"/>
                  </a:ext>
                </a:extLst>
              </a:tr>
              <a:tr h="1047025">
                <a:tc>
                  <a:txBody>
                    <a:bodyPr/>
                    <a:lstStyle/>
                    <a:p>
                      <a:r>
                        <a:rPr lang="en-US"/>
                        <a:t>Medium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Imagine Learning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Edgenuity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ELLevation</a:t>
                      </a:r>
                      <a:endParaRPr lang="en-US" err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Acadience CSV Import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Curriculum Associates – iReady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HMH Think Central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CrisisGo</a:t>
                      </a:r>
                      <a:endParaRPr lang="en-US" err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/>
                        <a:t>Acadience Rostering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/>
                        <a:t>BrightArrow Alert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/>
                        <a:t>Discovery Education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4498756"/>
                  </a:ext>
                </a:extLst>
              </a:tr>
              <a:tr h="2042067">
                <a:tc>
                  <a:txBody>
                    <a:bodyPr/>
                    <a:lstStyle/>
                    <a:p>
                      <a:r>
                        <a:rPr lang="en-US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BrainPop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iStation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LeaRn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err="1"/>
                        <a:t>CatchOn</a:t>
                      </a:r>
                      <a:endParaRPr lang="en-US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Kickstand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Symbaloo</a:t>
                      </a:r>
                      <a:endParaRPr lang="en-US" err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/>
                        <a:t>USA Scheduler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2177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0730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C33F367-76E5-4D2A-96B1-4FD443CDD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dk2">
                  <a:tint val="97000"/>
                  <a:hueMod val="92000"/>
                  <a:satMod val="169000"/>
                  <a:lumMod val="164000"/>
                </a:schemeClr>
              </a:gs>
              <a:gs pos="100000">
                <a:schemeClr val="dk2">
                  <a:shade val="96000"/>
                  <a:satMod val="120000"/>
                  <a:lumMod val="90000"/>
                </a:schemeClr>
              </a:gs>
            </a:gsLst>
            <a:lin ang="612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nip Diagonal Corner Rectangle 21">
            <a:extLst>
              <a:ext uri="{FF2B5EF4-FFF2-40B4-BE49-F238E27FC236}">
                <a16:creationId xmlns:a16="http://schemas.microsoft.com/office/drawing/2014/main" id="{6F769419-3E73-449D-B62A-0CDEC946A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8129873" cy="6858002"/>
          </a:xfrm>
          <a:prstGeom prst="snip2DiagRect">
            <a:avLst>
              <a:gd name="adj1" fmla="val 0"/>
              <a:gd name="adj2" fmla="val 0"/>
            </a:avLst>
          </a:prstGeom>
          <a:solidFill>
            <a:schemeClr val="bg1">
              <a:alpha val="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6515200-42F9-488F-9895-6CDBCD1E87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43185F0E-78D5-4C2D-9239-D3515B4488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5BD9142-FF9C-4EED-A027-18D095481B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2F547D3-9752-4481-B3A8-50E08610B8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999C2F-3D0D-4813-9696-83630A6FEA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EC737390-C9CA-456B-9F40-D7A76EA24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2F44056-0C45-4F82-AFFE-9EF567A93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8661" y="941424"/>
            <a:ext cx="3043896" cy="3248611"/>
          </a:xfrm>
        </p:spPr>
        <p:txBody>
          <a:bodyPr>
            <a:normAutofit/>
          </a:bodyPr>
          <a:lstStyle/>
          <a:p>
            <a:r>
              <a:rPr lang="en-US" sz="3300">
                <a:solidFill>
                  <a:srgbClr val="FFFFFF"/>
                </a:solidFill>
              </a:rPr>
              <a:t>Integration Updates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3AF74015-F3D5-4E23-8FA7-8778EA40793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704646"/>
              </p:ext>
            </p:extLst>
          </p:nvPr>
        </p:nvGraphicFramePr>
        <p:xfrm>
          <a:off x="940645" y="941424"/>
          <a:ext cx="6190459" cy="4768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4793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Project Updates</a:t>
            </a:r>
          </a:p>
          <a:p>
            <a:r>
              <a:rPr lang="en-US"/>
              <a:t>Support Updates</a:t>
            </a:r>
          </a:p>
          <a:p>
            <a:r>
              <a:rPr lang="en-US"/>
              <a:t>Items in Development</a:t>
            </a:r>
          </a:p>
          <a:p>
            <a:r>
              <a:rPr lang="en-US"/>
              <a:t>Integration Updates</a:t>
            </a:r>
          </a:p>
          <a:p>
            <a:r>
              <a:rPr lang="en-US"/>
              <a:t>Actionable Data Updates</a:t>
            </a:r>
          </a:p>
          <a:p>
            <a:r>
              <a:rPr lang="en-US"/>
              <a:t>MI School Data</a:t>
            </a:r>
          </a:p>
          <a:p>
            <a:r>
              <a:rPr lang="en-US"/>
              <a:t>Q&amp;A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9899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94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cap="none"/>
              <a:t>Actionable Data Update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F82E7-AC3F-174B-98DE-71066ABDDA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chemeClr val="bg2">
                    <a:lumMod val="20000"/>
                    <a:lumOff val="80000"/>
                  </a:schemeClr>
                </a:solidFill>
              </a:rPr>
              <a:t>Tom Johnson, Actionable Data Manager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844FF1-FB67-44C9-8223-4062014B6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285" y="383209"/>
            <a:ext cx="3348354" cy="1035785"/>
          </a:xfrm>
          <a:prstGeom prst="rect">
            <a:avLst/>
          </a:prstGeom>
        </p:spPr>
      </p:pic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32EE82C2-E673-48C7-B000-429DF0D818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9409" y="5183625"/>
            <a:ext cx="5260909" cy="1013921"/>
          </a:xfrm>
          <a:prstGeom prst="rect">
            <a:avLst/>
          </a:prstGeom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F15C4E5F-4E31-47DA-8DD8-0C24BF436D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2436" y="1589904"/>
            <a:ext cx="2371846" cy="11859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AF9D5D-AC55-4FBF-884F-95ED67E49A8E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38877" y="1595232"/>
            <a:ext cx="2371846" cy="1185923"/>
          </a:xfrm>
          <a:prstGeom prst="rect">
            <a:avLst/>
          </a:prstGeom>
        </p:spPr>
      </p:pic>
      <p:pic>
        <p:nvPicPr>
          <p:cNvPr id="14" name="Picture 13" descr="A picture containing clipart, object&#10;&#10;Description automatically generated">
            <a:extLst>
              <a:ext uri="{FF2B5EF4-FFF2-40B4-BE49-F238E27FC236}">
                <a16:creationId xmlns:a16="http://schemas.microsoft.com/office/drawing/2014/main" id="{B8851C05-CFFE-458B-AD17-B73B7E4EA2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11362" y="259644"/>
            <a:ext cx="3186635" cy="1136276"/>
          </a:xfrm>
          <a:prstGeom prst="rect">
            <a:avLst/>
          </a:prstGeom>
        </p:spPr>
      </p:pic>
      <p:pic>
        <p:nvPicPr>
          <p:cNvPr id="16" name="Picture 15" descr="A close up of a sign&#10;&#10;Description automatically generated">
            <a:extLst>
              <a:ext uri="{FF2B5EF4-FFF2-40B4-BE49-F238E27FC236}">
                <a16:creationId xmlns:a16="http://schemas.microsoft.com/office/drawing/2014/main" id="{48BC9924-3AA8-4E39-A6B2-FF1715433E7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7200" y="380922"/>
            <a:ext cx="3657600" cy="103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47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FBDFFD07-AA52-4FF0-ADF7-3A331328A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159" y="684679"/>
            <a:ext cx="9753600" cy="5438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A picture containing clipart, object&#10;&#10;Description automatically generated">
            <a:extLst>
              <a:ext uri="{FF2B5EF4-FFF2-40B4-BE49-F238E27FC236}">
                <a16:creationId xmlns:a16="http://schemas.microsoft.com/office/drawing/2014/main" id="{9010E83B-BE24-41B8-9707-63709C43DD4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2" r="55245"/>
          <a:stretch/>
        </p:blipFill>
        <p:spPr>
          <a:xfrm>
            <a:off x="194077" y="5759640"/>
            <a:ext cx="1075123" cy="854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2" descr="A close up of a map&#10;&#10;Description generated with high confidence">
            <a:extLst>
              <a:ext uri="{FF2B5EF4-FFF2-40B4-BE49-F238E27FC236}">
                <a16:creationId xmlns:a16="http://schemas.microsoft.com/office/drawing/2014/main" id="{8CD3522C-2A7C-443E-94D1-5922891129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4034" y="294154"/>
            <a:ext cx="7058025" cy="58293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5EE5BC3-F828-4F4D-9BB9-F5BB42CE89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7459" y="1322854"/>
            <a:ext cx="8401050" cy="502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10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DCF3E1A-E9A8-4B2D-B97F-8EB3B401C4F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3659" y="1751479"/>
            <a:ext cx="10639425" cy="5029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853BFEB-8BA2-407A-BA9A-B4109AA11A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859" y="294154"/>
            <a:ext cx="6429375" cy="4095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8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F7F0A9F9-398A-4A6A-A22F-B0C8AE36AA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26759" y="2142004"/>
            <a:ext cx="6124575" cy="3838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20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286F1CC-2C5E-4E9D-816B-2D25E8841BB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73663" y="3399864"/>
            <a:ext cx="5248275" cy="3286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551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0C019-0280-C648-BF43-68D1BD2093ED}"/>
              </a:ext>
            </a:extLst>
          </p:cNvPr>
          <p:cNvSpPr>
            <a:spLocks noGrp="1"/>
          </p:cNvSpPr>
          <p:nvPr>
            <p:ph type="title"/>
          </p:nvPr>
        </p:nvSpPr>
        <p:spPr>
          <a:ln w="57150">
            <a:solidFill>
              <a:srgbClr val="00B050"/>
            </a:solidFill>
          </a:ln>
        </p:spPr>
        <p:txBody>
          <a:bodyPr/>
          <a:lstStyle/>
          <a:p>
            <a:r>
              <a:rPr lang="en-US" cap="none"/>
              <a:t>MiStrategyBank</a:t>
            </a:r>
          </a:p>
        </p:txBody>
      </p:sp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C3DC5913-735B-4511-946F-D2928B880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5035" y="5340849"/>
            <a:ext cx="3657600" cy="10380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A6EDCD32-779C-4EC4-B361-A580B7B7D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244" y="75919"/>
            <a:ext cx="6134100" cy="4733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D7E9598F-4EC5-40AA-88F8-55F581CFEC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8655" y="638607"/>
            <a:ext cx="5495925" cy="5553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1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06492AA-6C3B-4304-AD80-54602DBC6F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0041" y="190500"/>
            <a:ext cx="6134100" cy="4953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ACAF2F9C-1CA3-4102-BF93-AF4896FDF2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8550" y="1906732"/>
            <a:ext cx="4610100" cy="4762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17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B07E46C4-08E7-4FC1-BD91-0256E82F00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8562" y="595312"/>
            <a:ext cx="4714875" cy="5667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625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33D73-8B0B-493F-8E6E-2173E0815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</p:spPr>
        <p:txBody>
          <a:bodyPr>
            <a:normAutofit/>
          </a:bodyPr>
          <a:lstStyle/>
          <a:p>
            <a:r>
              <a:rPr lang="en-US"/>
              <a:t>Miread is going live this summer</a:t>
            </a:r>
          </a:p>
        </p:txBody>
      </p:sp>
      <p:pic>
        <p:nvPicPr>
          <p:cNvPr id="7" name="Picture 6" descr="A picture containing clipart, object&#10;&#10;Description automatically generated">
            <a:extLst>
              <a:ext uri="{FF2B5EF4-FFF2-40B4-BE49-F238E27FC236}">
                <a16:creationId xmlns:a16="http://schemas.microsoft.com/office/drawing/2014/main" id="{6BEC6A87-379B-4064-A9C3-0112E71B2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39" y="1573363"/>
            <a:ext cx="5304759" cy="1896451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A6292-FC82-472A-A910-B35FE9EE4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9654" y="733647"/>
            <a:ext cx="4419171" cy="3575884"/>
          </a:xfrm>
        </p:spPr>
        <p:txBody>
          <a:bodyPr>
            <a:normAutofit/>
          </a:bodyPr>
          <a:lstStyle/>
          <a:p>
            <a:r>
              <a:rPr lang="en-US">
                <a:hlinkClick r:id="rId3"/>
              </a:rPr>
              <a:t>Brochure</a:t>
            </a:r>
            <a:endParaRPr lang="en-US"/>
          </a:p>
          <a:p>
            <a:r>
              <a:rPr lang="en-US">
                <a:hlinkClick r:id="rId4"/>
              </a:rPr>
              <a:t>Flyer</a:t>
            </a:r>
            <a:endParaRPr lang="en-US"/>
          </a:p>
          <a:p>
            <a:r>
              <a:rPr lang="en-US">
                <a:hlinkClick r:id="rId5"/>
              </a:rPr>
              <a:t>Technical Prep Doc</a:t>
            </a:r>
            <a:endParaRPr lang="en-US"/>
          </a:p>
          <a:p>
            <a:r>
              <a:rPr lang="en-US">
                <a:hlinkClick r:id="rId6"/>
              </a:rPr>
              <a:t>Registration Form</a:t>
            </a:r>
            <a:endParaRPr lang="en-US"/>
          </a:p>
          <a:p>
            <a:pPr marL="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7507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EFE90-C2AF-4891-8E79-F511FF566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763557"/>
            <a:ext cx="8534400" cy="1507067"/>
          </a:xfrm>
        </p:spPr>
        <p:txBody>
          <a:bodyPr/>
          <a:lstStyle/>
          <a:p>
            <a:r>
              <a:rPr lang="en-US"/>
              <a:t>Timeline for 2019-2020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2B00-68EE-4746-BE8B-1F2AE41EF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476250"/>
            <a:ext cx="9124950" cy="4243917"/>
          </a:xfrm>
        </p:spPr>
        <p:txBody>
          <a:bodyPr>
            <a:normAutofit fontScale="85000" lnSpcReduction="10000"/>
          </a:bodyPr>
          <a:lstStyle/>
          <a:p>
            <a:r>
              <a:rPr lang="en-US" b="1"/>
              <a:t>June 1, 2019 </a:t>
            </a:r>
          </a:p>
          <a:p>
            <a:pPr lvl="1"/>
            <a:r>
              <a:rPr lang="en-US" b="1"/>
              <a:t>Completed Registration Form</a:t>
            </a:r>
          </a:p>
          <a:p>
            <a:pPr lvl="1"/>
            <a:r>
              <a:rPr lang="en-US" b="1"/>
              <a:t>License Agreements electronically signed</a:t>
            </a:r>
          </a:p>
          <a:p>
            <a:pPr lvl="1"/>
            <a:r>
              <a:rPr lang="en-US" b="1"/>
              <a:t>MiDataHub SIS integration complete</a:t>
            </a:r>
          </a:p>
          <a:p>
            <a:r>
              <a:rPr lang="en-US" b="1"/>
              <a:t>June 15, 2019</a:t>
            </a:r>
          </a:p>
          <a:p>
            <a:pPr lvl="1"/>
            <a:r>
              <a:rPr lang="en-US" b="1"/>
              <a:t>Assessment Integrations complete</a:t>
            </a:r>
          </a:p>
          <a:p>
            <a:pPr lvl="1"/>
            <a:r>
              <a:rPr lang="en-US" b="1"/>
              <a:t>MiStrategyBank Committee work scheduled </a:t>
            </a:r>
          </a:p>
          <a:p>
            <a:r>
              <a:rPr lang="en-US" b="1"/>
              <a:t>June 30, 2019</a:t>
            </a:r>
          </a:p>
          <a:p>
            <a:pPr lvl="1"/>
            <a:r>
              <a:rPr lang="en-US" b="1"/>
              <a:t>Teacher training date set</a:t>
            </a:r>
          </a:p>
          <a:p>
            <a:pPr lvl="1"/>
            <a:r>
              <a:rPr lang="en-US" b="1"/>
              <a:t>Single Sign-On system configured and tested</a:t>
            </a:r>
          </a:p>
          <a:p>
            <a:r>
              <a:rPr lang="en-US" b="1"/>
              <a:t>August 10, 2019</a:t>
            </a:r>
          </a:p>
          <a:p>
            <a:pPr lvl="1"/>
            <a:r>
              <a:rPr lang="en-US" b="1"/>
              <a:t>MiStrategyBank work completed with strategies selected or created for all grades K-3 and all IRIP Reading Components</a:t>
            </a:r>
          </a:p>
        </p:txBody>
      </p:sp>
      <p:pic>
        <p:nvPicPr>
          <p:cNvPr id="5" name="Picture 4" descr="A picture containing clipart, object&#10;&#10;Description automatically generated">
            <a:extLst>
              <a:ext uri="{FF2B5EF4-FFF2-40B4-BE49-F238E27FC236}">
                <a16:creationId xmlns:a16="http://schemas.microsoft.com/office/drawing/2014/main" id="{6003BE4C-FA55-4C1B-8722-D87B67D7C5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739" y="5516713"/>
            <a:ext cx="2999709" cy="1077301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7704089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D6CFB6C-6ECB-4250-B68E-01966297A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8359141-C085-46E4-B4EC-42F9599BA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A903156-0F0C-44A5-9019-0CAF51EB49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6E5E851-3725-463F-9451-2FFEF5D3E0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4209D59-6810-40C2-B8D6-6DACF8A06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0BE1027C-ABCB-4C82-91A2-F67B9A5A6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95852DB-6D86-CA4D-AE94-E3916F4BC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641" y="4473679"/>
            <a:ext cx="9552558" cy="123325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4100"/>
              <a:t>Pilot Districts </a:t>
            </a:r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CC57C46-4659-4AF2-9180-2DEED214CD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FB52317-0F00-40C0-B1F2-33ED6D30D9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2468ACF9-4EF2-4251-9FAD-3F225BF74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CE4A3ECD-6924-4912-B117-3C617B584B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D1DFE1F5-FA7A-403F-B9D9-0434E2BE2F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2CF27E4-09D0-444E-B18D-F904871038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Snip Diagonal Corner Rectangle 12">
            <a:extLst>
              <a:ext uri="{FF2B5EF4-FFF2-40B4-BE49-F238E27FC236}">
                <a16:creationId xmlns:a16="http://schemas.microsoft.com/office/drawing/2014/main" id="{FDAF26D5-7469-49F5-902D-571FA58A7E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251" y="690851"/>
            <a:ext cx="9615670" cy="3584587"/>
          </a:xfrm>
          <a:prstGeom prst="snip2DiagRect">
            <a:avLst>
              <a:gd name="adj1" fmla="val 12305"/>
              <a:gd name="adj2" fmla="val 0"/>
            </a:avLst>
          </a:prstGeom>
          <a:solidFill>
            <a:schemeClr val="tx1"/>
          </a:solidFill>
          <a:ln>
            <a:solidFill>
              <a:srgbClr val="FFFFFF">
                <a:alpha val="40000"/>
              </a:srgbClr>
            </a:solidFill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clipart, object&#10;&#10;Description automatically generated">
            <a:extLst>
              <a:ext uri="{FF2B5EF4-FFF2-40B4-BE49-F238E27FC236}">
                <a16:creationId xmlns:a16="http://schemas.microsoft.com/office/drawing/2014/main" id="{F37C3E63-9351-433F-B102-A74ED6D2C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535" y="1778954"/>
            <a:ext cx="4201297" cy="1501963"/>
          </a:xfrm>
          <a:prstGeom prst="rect">
            <a:avLst/>
          </a:prstGeom>
        </p:spPr>
      </p:pic>
      <p:pic>
        <p:nvPicPr>
          <p:cNvPr id="14" name="Picture 1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ADA3090B-07C9-40EB-AE1D-8FE3D77969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105" y="995767"/>
            <a:ext cx="2628988" cy="304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65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71174-E7FC-4FDD-AE46-72E906728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Sustainability and District Costs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F62789-213B-4DC7-8432-28B1B92C9F6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1"/>
              <a:t>What will the fees get spent on?</a:t>
            </a:r>
            <a:endParaRPr lang="en-US" b="1"/>
          </a:p>
          <a:p>
            <a:pPr>
              <a:spcBef>
                <a:spcPts val="0"/>
              </a:spcBef>
              <a:spcAft>
                <a:spcPts val="0"/>
              </a:spcAft>
              <a:buChar char="•"/>
            </a:pPr>
            <a:r>
              <a:rPr lang="en-US"/>
              <a:t>Servers and storage </a:t>
            </a:r>
          </a:p>
          <a:p>
            <a:pPr>
              <a:spcBef>
                <a:spcPts val="0"/>
              </a:spcBef>
              <a:spcAft>
                <a:spcPts val="0"/>
              </a:spcAft>
              <a:buChar char="•"/>
            </a:pPr>
            <a:r>
              <a:rPr lang="en-US"/>
              <a:t>Software licensing</a:t>
            </a:r>
          </a:p>
          <a:p>
            <a:pPr>
              <a:spcBef>
                <a:spcPts val="0"/>
              </a:spcBef>
              <a:spcAft>
                <a:spcPts val="0"/>
              </a:spcAft>
              <a:buChar char="•"/>
            </a:pPr>
            <a:r>
              <a:rPr lang="en-US"/>
              <a:t>Development (</a:t>
            </a:r>
            <a:r>
              <a:rPr lang="en-US" i="1"/>
              <a:t>programmers</a:t>
            </a:r>
            <a:r>
              <a:rPr lang="en-US"/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  <a:buChar char="•"/>
            </a:pPr>
            <a:r>
              <a:rPr lang="en-US"/>
              <a:t>Helpdesk </a:t>
            </a:r>
          </a:p>
          <a:p>
            <a:pPr>
              <a:spcBef>
                <a:spcPts val="0"/>
              </a:spcBef>
              <a:spcAft>
                <a:spcPts val="0"/>
              </a:spcAft>
              <a:buChar char="•"/>
            </a:pPr>
            <a:r>
              <a:rPr lang="en-US"/>
              <a:t>Statewide Coordination (</a:t>
            </a:r>
            <a:r>
              <a:rPr lang="en-US" i="1"/>
              <a:t>staffing</a:t>
            </a:r>
            <a:r>
              <a:rPr lang="en-US"/>
              <a:t>)</a:t>
            </a:r>
          </a:p>
          <a:p>
            <a:pPr>
              <a:spcBef>
                <a:spcPts val="0"/>
              </a:spcBef>
              <a:spcAft>
                <a:spcPts val="0"/>
              </a:spcAft>
              <a:buChar char="•"/>
            </a:pPr>
            <a:r>
              <a:rPr lang="en-US"/>
              <a:t>MiStrategyBank </a:t>
            </a:r>
          </a:p>
          <a:p>
            <a:pPr>
              <a:spcBef>
                <a:spcPts val="0"/>
              </a:spcBef>
              <a:spcAft>
                <a:spcPts val="0"/>
              </a:spcAft>
              <a:buChar char="•"/>
            </a:pPr>
            <a:r>
              <a:rPr lang="en-US"/>
              <a:t>MiDataExchange</a:t>
            </a:r>
          </a:p>
          <a:p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3A24C293-F0CF-42A2-B398-B42C988C79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4211" y="327212"/>
            <a:ext cx="4937655" cy="3973855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/>
              <a:t>What does MiRead Cost?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/>
              <a:t>Local district purchase: </a:t>
            </a:r>
            <a:r>
              <a:rPr lang="en-US" b="1"/>
              <a:t>$1.00 </a:t>
            </a:r>
            <a:r>
              <a:rPr lang="en-US"/>
              <a:t>per-pupil annually 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/>
              <a:t>ISD Payment on behalf of some local districts: </a:t>
            </a:r>
            <a:r>
              <a:rPr lang="en-US" b="1"/>
              <a:t>$.75 </a:t>
            </a:r>
            <a:r>
              <a:rPr lang="en-US"/>
              <a:t>per-pupil annually 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/>
              <a:t>ISD-Wide Payment for all LEA’s &amp; PSAs: </a:t>
            </a:r>
            <a:r>
              <a:rPr lang="en-US" b="1"/>
              <a:t>$.50</a:t>
            </a:r>
            <a:r>
              <a:rPr lang="en-US"/>
              <a:t> per-pupil annually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4417AB-7376-46EA-BC25-34AE3A89AE4A}"/>
              </a:ext>
            </a:extLst>
          </p:cNvPr>
          <p:cNvSpPr txBox="1"/>
          <p:nvPr/>
        </p:nvSpPr>
        <p:spPr>
          <a:xfrm>
            <a:off x="802341" y="5996268"/>
            <a:ext cx="569034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i="1">
                <a:solidFill>
                  <a:srgbClr val="D8D8D8"/>
                </a:solidFill>
                <a:latin typeface="Calibri"/>
              </a:rPr>
              <a:t>*Based on prior school year fall k12 student count</a:t>
            </a:r>
            <a:endParaRPr lang="en-US" i="1">
              <a:solidFill>
                <a:srgbClr val="D8D8D8"/>
              </a:solidFill>
            </a:endParaRPr>
          </a:p>
        </p:txBody>
      </p:sp>
      <p:pic>
        <p:nvPicPr>
          <p:cNvPr id="3" name="Picture 2" descr="A picture containing clipart, object&#10;&#10;Description automatically generated">
            <a:extLst>
              <a:ext uri="{FF2B5EF4-FFF2-40B4-BE49-F238E27FC236}">
                <a16:creationId xmlns:a16="http://schemas.microsoft.com/office/drawing/2014/main" id="{9987B7CC-452E-4461-95CD-01FA0FF10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739" y="5516713"/>
            <a:ext cx="2999709" cy="1077301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16487685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0C019-0280-C648-BF43-68D1BD209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350933"/>
            <a:ext cx="8534400" cy="1507067"/>
          </a:xfrm>
        </p:spPr>
        <p:txBody>
          <a:bodyPr/>
          <a:lstStyle/>
          <a:p>
            <a:r>
              <a:rPr lang="en-US" cap="none"/>
              <a:t>Michigan's Integrated Continous Improvement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5F91A-B827-479B-8791-8228592B1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413657"/>
            <a:ext cx="8534400" cy="5225143"/>
          </a:xfrm>
        </p:spPr>
        <p:txBody>
          <a:bodyPr>
            <a:normAutofit/>
          </a:bodyPr>
          <a:lstStyle/>
          <a:p>
            <a:r>
              <a:rPr lang="en-US"/>
              <a:t>Goal:  To provide districts with a streamlined and integrated process and system for: </a:t>
            </a:r>
          </a:p>
          <a:p>
            <a:pPr lvl="1"/>
            <a:r>
              <a:rPr lang="en-US"/>
              <a:t>Diagnosing needs in support of educating the whole child </a:t>
            </a:r>
          </a:p>
          <a:p>
            <a:pPr lvl="1"/>
            <a:r>
              <a:rPr lang="en-US"/>
              <a:t>Creating a high-quality plan that focuses on the systems and supports that districts need to implement a whole-child continuous improvement plan, and </a:t>
            </a:r>
          </a:p>
          <a:p>
            <a:pPr lvl="1"/>
            <a:r>
              <a:rPr lang="en-US"/>
              <a:t>Identifying how to use various funding streams and grants to implement that plan </a:t>
            </a:r>
          </a:p>
          <a:p>
            <a:r>
              <a:rPr lang="en-US"/>
              <a:t>Will use data from </a:t>
            </a:r>
            <a:r>
              <a:rPr lang="en-US" err="1"/>
              <a:t>MiDataHub</a:t>
            </a:r>
            <a:r>
              <a:rPr lang="en-US"/>
              <a:t>, MI School Data, and other state sources</a:t>
            </a:r>
          </a:p>
          <a:p>
            <a:r>
              <a:rPr lang="en-US"/>
              <a:t>Wireframe and workflow designs are in process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677EFB7-D72A-444A-A461-B1D1544BF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0" y="176212"/>
            <a:ext cx="3009900" cy="2200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17921F-80BA-4085-82D1-C28456CD71C4}"/>
              </a:ext>
            </a:extLst>
          </p:cNvPr>
          <p:cNvSpPr txBox="1"/>
          <p:nvPr/>
        </p:nvSpPr>
        <p:spPr>
          <a:xfrm>
            <a:off x="8686800" y="54102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3139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D6CFB6C-6ECB-4250-B68E-01966297A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8359141-C085-46E4-B4EC-42F9599BA7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A903156-0F0C-44A5-9019-0CAF51EB49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6E5E851-3725-463F-9451-2FFEF5D3E0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4209D59-6810-40C2-B8D6-6DACF8A061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F806943C-BF32-4BF1-B6A7-69D90A7070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44753" y="628617"/>
            <a:ext cx="6559859" cy="302898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/>
              <a:t>EWIMS Update</a:t>
            </a:r>
            <a:br>
              <a:rPr lang="en-US" sz="4800"/>
            </a:br>
            <a:endParaRPr lang="en-US" sz="48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F82E7-AC3F-174B-98DE-71066ABDDA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44753" y="3843868"/>
            <a:ext cx="5414401" cy="1564744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21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878C6BF-28C8-4E12-B854-7A830D3E64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176" y="0"/>
            <a:ext cx="4657472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58E1CB-2DD4-4750-A8BB-993D630C64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" r="432" b="-2"/>
          <a:stretch/>
        </p:blipFill>
        <p:spPr>
          <a:xfrm>
            <a:off x="484632" y="1166703"/>
            <a:ext cx="3725990" cy="14411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46BBF8F-82C0-4872-9C07-28369EBB6A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11" y="4261164"/>
            <a:ext cx="3725990" cy="624103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D6A7568C-128C-4A8A-81BA-1BED2DDAD3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0BED0B87-F053-4FB5-ABC4-24F3C04132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2B940DFC-0E04-4FC7-88F7-5D4AF780CC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6C4A8A1-0543-412C-B5E6-803A174A73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CC29E161-7520-4B3D-B83D-41D4962915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B24BCAEE-76B1-447C-AFFB-F827F42F51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786426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24D9F5B-C72B-41EE-97C2-D3600B627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114" y="4487332"/>
            <a:ext cx="5390335" cy="1507067"/>
          </a:xfrm>
        </p:spPr>
        <p:txBody>
          <a:bodyPr>
            <a:normAutofit/>
          </a:bodyPr>
          <a:lstStyle/>
          <a:p>
            <a:r>
              <a:rPr lang="en-US" sz="3000">
                <a:solidFill>
                  <a:srgbClr val="FFFFFF"/>
                </a:solidFill>
              </a:rPr>
              <a:t>www.mi.gov/mde-ewims</a:t>
            </a:r>
          </a:p>
        </p:txBody>
      </p:sp>
      <p:pic>
        <p:nvPicPr>
          <p:cNvPr id="4" name="Content Placeholder 5" descr="https://lh6.googleusercontent.com/RT9NxlDSt1E96y01oEFBGaslxVF_YqN4ujGHP-QFNcxSOnL8Ay0i0NW5jmvT-CTnnmgxqPamxFqYvHiKVVMNOhfrHalRXWE9-MMXpTBcS-84VGqyg4uhj9hWVegWYePFn1xWojz1tiIN-VHfdw">
            <a:extLst>
              <a:ext uri="{FF2B5EF4-FFF2-40B4-BE49-F238E27FC236}">
                <a16:creationId xmlns:a16="http://schemas.microsoft.com/office/drawing/2014/main" id="{5F97D0E8-61DD-41C8-AED4-5D99E0FD7DC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7551" y="969347"/>
            <a:ext cx="4887466" cy="4699171"/>
          </a:xfrm>
          <a:prstGeom prst="rect">
            <a:avLst/>
          </a:prstGeom>
          <a:noFill/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8" y="685800"/>
            <a:ext cx="4819653" cy="361526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1600">
                <a:solidFill>
                  <a:srgbClr val="0F496F"/>
                </a:solidFill>
              </a:rPr>
              <a:t>EWIMS is the Early Warning Intervention Monitoring System</a:t>
            </a:r>
          </a:p>
          <a:p>
            <a:pPr>
              <a:lnSpc>
                <a:spcPct val="90000"/>
              </a:lnSpc>
            </a:pPr>
            <a:r>
              <a:rPr lang="en-US" sz="1600">
                <a:solidFill>
                  <a:srgbClr val="0F496F"/>
                </a:solidFill>
              </a:rPr>
              <a:t>References the </a:t>
            </a:r>
            <a:r>
              <a:rPr lang="en-US" sz="1600" err="1">
                <a:solidFill>
                  <a:srgbClr val="0F496F"/>
                </a:solidFill>
              </a:rPr>
              <a:t>MiDatahub</a:t>
            </a:r>
            <a:r>
              <a:rPr lang="en-US" sz="1600">
                <a:solidFill>
                  <a:srgbClr val="0F496F"/>
                </a:solidFill>
              </a:rPr>
              <a:t> Dashboards, EWS and Intervention Catalog</a:t>
            </a:r>
          </a:p>
          <a:p>
            <a:pPr>
              <a:lnSpc>
                <a:spcPct val="90000"/>
              </a:lnSpc>
            </a:pPr>
            <a:r>
              <a:rPr lang="en-US" sz="1600">
                <a:solidFill>
                  <a:srgbClr val="0F496F"/>
                </a:solidFill>
              </a:rPr>
              <a:t>Can be used with any tools capable of providing similar data</a:t>
            </a:r>
          </a:p>
          <a:p>
            <a:pPr>
              <a:lnSpc>
                <a:spcPct val="90000"/>
              </a:lnSpc>
            </a:pPr>
            <a:r>
              <a:rPr lang="en-US" sz="1600">
                <a:solidFill>
                  <a:srgbClr val="0F496F"/>
                </a:solidFill>
              </a:rPr>
              <a:t>Information available at </a:t>
            </a:r>
            <a:r>
              <a:rPr lang="en-US" sz="1600">
                <a:solidFill>
                  <a:srgbClr val="0F496F"/>
                </a:solidFill>
                <a:hlinkClick r:id="rId3"/>
              </a:rPr>
              <a:t>www.mi.gov/mde-ewims</a:t>
            </a:r>
            <a:endParaRPr lang="en-US" sz="1600">
              <a:solidFill>
                <a:srgbClr val="0F496F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1600">
                <a:solidFill>
                  <a:srgbClr val="0F496F"/>
                </a:solidFill>
              </a:rPr>
              <a:t>EWIMS Guide – 7 Step Process</a:t>
            </a:r>
          </a:p>
          <a:p>
            <a:pPr lvl="1">
              <a:lnSpc>
                <a:spcPct val="90000"/>
              </a:lnSpc>
            </a:pPr>
            <a:r>
              <a:rPr lang="en-US" sz="1600">
                <a:solidFill>
                  <a:srgbClr val="0F496F"/>
                </a:solidFill>
              </a:rPr>
              <a:t>Videos for each Step</a:t>
            </a:r>
          </a:p>
          <a:p>
            <a:pPr lvl="1">
              <a:lnSpc>
                <a:spcPct val="90000"/>
              </a:lnSpc>
            </a:pPr>
            <a:r>
              <a:rPr lang="en-US" sz="1600" err="1">
                <a:solidFill>
                  <a:srgbClr val="0F496F"/>
                </a:solidFill>
              </a:rPr>
              <a:t>Edupaths</a:t>
            </a:r>
            <a:r>
              <a:rPr lang="en-US" sz="1600">
                <a:solidFill>
                  <a:srgbClr val="0F496F"/>
                </a:solidFill>
              </a:rPr>
              <a:t> Courses</a:t>
            </a:r>
          </a:p>
          <a:p>
            <a:pPr lvl="1">
              <a:lnSpc>
                <a:spcPct val="90000"/>
              </a:lnSpc>
            </a:pPr>
            <a:r>
              <a:rPr lang="en-US" sz="1600">
                <a:solidFill>
                  <a:srgbClr val="0F496F"/>
                </a:solidFill>
              </a:rPr>
              <a:t>Additional Resources</a:t>
            </a:r>
          </a:p>
          <a:p>
            <a:pPr>
              <a:lnSpc>
                <a:spcPct val="90000"/>
              </a:lnSpc>
            </a:pPr>
            <a:r>
              <a:rPr lang="en-US" sz="1600">
                <a:solidFill>
                  <a:srgbClr val="0F496F"/>
                </a:solidFill>
              </a:rPr>
              <a:t>Regional Trainings being scheduled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180A64C-1862-4B1B-8953-FA96DEE4C4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2859A51-B3CA-4126-956F-D0DCCBA212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ECA05ED-FBC3-48F4-8E6D-AB89EC6081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EE24CC5-F080-45A3-B2B4-59A7BCA5AB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B3EC6EC2-2351-427C-90C2-F107915733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524D87A-9540-4F77-B006-823176623B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61648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BFAB75-9BB8-48DA-B107-28850984E237}"/>
              </a:ext>
            </a:extLst>
          </p:cNvPr>
          <p:cNvGraphicFramePr>
            <a:graphicFrameLocks noGrp="1"/>
          </p:cNvGraphicFramePr>
          <p:nvPr/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</a:rPr>
                        <a:t>275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204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479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</a:rPr>
                        <a:t>31%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23%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54%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</a:rPr>
                        <a:t>579,768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419,150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998,918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</a:rPr>
                        <a:t>38%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28%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66%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5" name="Title 3">
            <a:extLst>
              <a:ext uri="{FF2B5EF4-FFF2-40B4-BE49-F238E27FC236}">
                <a16:creationId xmlns:a16="http://schemas.microsoft.com/office/drawing/2014/main" id="{7F181B93-9985-4053-8622-1073BE83EF97}"/>
              </a:ext>
            </a:extLst>
          </p:cNvPr>
          <p:cNvSpPr txBox="1">
            <a:spLocks/>
          </p:cNvSpPr>
          <p:nvPr/>
        </p:nvSpPr>
        <p:spPr>
          <a:xfrm>
            <a:off x="209967" y="804863"/>
            <a:ext cx="6055923" cy="10493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none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/>
              <a:t>Participation – May 2018</a:t>
            </a:r>
            <a:br>
              <a:rPr lang="en-US" b="1"/>
            </a:br>
            <a:endParaRPr lang="en-US" b="1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2BE647F-E6DB-46A1-89F2-B07EB3019C01}"/>
              </a:ext>
            </a:extLst>
          </p:cNvPr>
          <p:cNvGraphicFramePr/>
          <p:nvPr/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9BF87D0-48FB-4E4B-BC87-DA9717411B6E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/>
              <a:t>3.5 </a:t>
            </a:r>
          </a:p>
          <a:p>
            <a:pPr algn="ctr"/>
            <a:r>
              <a:rPr lang="en-US" b="1"/>
              <a:t>Systems Integrated per District</a:t>
            </a:r>
          </a:p>
          <a:p>
            <a:pPr algn="ctr"/>
            <a:endParaRPr lang="en-US" b="1"/>
          </a:p>
          <a:p>
            <a:pPr algn="ctr"/>
            <a:endParaRPr lang="en-US" b="1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42FB2D-E6E1-412F-BF37-0017DE7C30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4218" y="0"/>
            <a:ext cx="5227782" cy="686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66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AF9391A-D19E-4C7A-A092-976901E77C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162095"/>
              </p:ext>
            </p:extLst>
          </p:nvPr>
        </p:nvGraphicFramePr>
        <p:xfrm>
          <a:off x="0" y="0"/>
          <a:ext cx="12192000" cy="69222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15955">
                  <a:extLst>
                    <a:ext uri="{9D8B030D-6E8A-4147-A177-3AD203B41FA5}">
                      <a16:colId xmlns:a16="http://schemas.microsoft.com/office/drawing/2014/main" val="2888031206"/>
                    </a:ext>
                  </a:extLst>
                </a:gridCol>
                <a:gridCol w="4038935">
                  <a:extLst>
                    <a:ext uri="{9D8B030D-6E8A-4147-A177-3AD203B41FA5}">
                      <a16:colId xmlns:a16="http://schemas.microsoft.com/office/drawing/2014/main" val="2384881067"/>
                    </a:ext>
                  </a:extLst>
                </a:gridCol>
                <a:gridCol w="5937110">
                  <a:extLst>
                    <a:ext uri="{9D8B030D-6E8A-4147-A177-3AD203B41FA5}">
                      <a16:colId xmlns:a16="http://schemas.microsoft.com/office/drawing/2014/main" val="2645223603"/>
                    </a:ext>
                  </a:extLst>
                </a:gridCol>
              </a:tblGrid>
              <a:tr h="27427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Location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Contact Person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Type of Workshop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extLst>
                  <a:ext uri="{0D108BD9-81ED-4DB2-BD59-A6C34878D82A}">
                    <a16:rowId xmlns:a16="http://schemas.microsoft.com/office/drawing/2014/main" val="3105392658"/>
                  </a:ext>
                </a:extLst>
              </a:tr>
              <a:tr h="3558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Genesee ISD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Mary Behm</a:t>
                      </a:r>
                      <a:endParaRPr lang="en-US" sz="14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2"/>
                        </a:rPr>
                        <a:t>mbehm@geneseeisd.org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TBD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extLst>
                  <a:ext uri="{0D108BD9-81ED-4DB2-BD59-A6C34878D82A}">
                    <a16:rowId xmlns:a16="http://schemas.microsoft.com/office/drawing/2014/main" val="485065284"/>
                  </a:ext>
                </a:extLst>
              </a:tr>
              <a:tr h="19573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Berrien RESA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Cyndi Ursprung </a:t>
                      </a:r>
                      <a:r>
                        <a:rPr lang="en-US" sz="1200" u="sng">
                          <a:effectLst/>
                          <a:hlinkClick r:id="rId3"/>
                        </a:rPr>
                        <a:t>cyndi.ursprung@berrienresa.org</a:t>
                      </a:r>
                      <a:endParaRPr lang="en-US" sz="14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4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Sue Kruck </a:t>
                      </a:r>
                      <a:r>
                        <a:rPr lang="en-US" sz="1200" u="sng">
                          <a:effectLst/>
                          <a:hlinkClick r:id="rId4"/>
                        </a:rPr>
                        <a:t>sue.kruck@berrienresa.org</a:t>
                      </a:r>
                      <a:r>
                        <a:rPr lang="en-US" sz="1200">
                          <a:effectLst/>
                        </a:rPr>
                        <a:t>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8:00 – 3:00 </a:t>
                      </a:r>
                      <a:endParaRPr lang="en-US" sz="14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Will include school teams to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Review of local data in the EWS data tool (Pre-work to ensure data is flowing will be needed)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Review of EWIMS training resources 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Action planning</a:t>
                      </a:r>
                      <a:endParaRPr lang="en-US" sz="14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Berrien RESA will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Host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Manage registration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Provide lunch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extLst>
                  <a:ext uri="{0D108BD9-81ED-4DB2-BD59-A6C34878D82A}">
                    <a16:rowId xmlns:a16="http://schemas.microsoft.com/office/drawing/2014/main" val="2519950005"/>
                  </a:ext>
                </a:extLst>
              </a:tr>
              <a:tr h="16014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Gratiot-Isabella RESD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Kathy Peasley, </a:t>
                      </a:r>
                      <a:r>
                        <a:rPr lang="en-US" sz="1200" u="sng">
                          <a:effectLst/>
                          <a:hlinkClick r:id="rId5"/>
                        </a:rPr>
                        <a:t>kpeasley@giresd.net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8:30 – 3:15 to include </a:t>
                      </a:r>
                      <a:endParaRPr lang="en-US" sz="14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District/school teams to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Review of local data in the EWS data tool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Review of EWIMS training resources 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Action planning</a:t>
                      </a:r>
                      <a:endParaRPr lang="en-US" sz="14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Gratiot-Isabella RESD will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Host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Manage registration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Provide lunch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extLst>
                  <a:ext uri="{0D108BD9-81ED-4DB2-BD59-A6C34878D82A}">
                    <a16:rowId xmlns:a16="http://schemas.microsoft.com/office/drawing/2014/main" val="1751211936"/>
                  </a:ext>
                </a:extLst>
              </a:tr>
              <a:tr h="3558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Calhoun ISD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Erika Burkhardt </a:t>
                      </a:r>
                      <a:r>
                        <a:rPr lang="en-US" sz="1200" u="sng">
                          <a:effectLst/>
                          <a:hlinkClick r:id="rId6"/>
                        </a:rPr>
                        <a:t>burkhare@calhounisd.org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1.5-hour Overview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extLst>
                  <a:ext uri="{0D108BD9-81ED-4DB2-BD59-A6C34878D82A}">
                    <a16:rowId xmlns:a16="http://schemas.microsoft.com/office/drawing/2014/main" val="2960055718"/>
                  </a:ext>
                </a:extLst>
              </a:tr>
              <a:tr h="106763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Ingham ISD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Joshua Cooper </a:t>
                      </a:r>
                      <a:r>
                        <a:rPr lang="en-US" sz="1200" u="sng">
                          <a:effectLst/>
                          <a:hlinkClick r:id="rId7"/>
                        </a:rPr>
                        <a:t>jcooper@inghamisd.org</a:t>
                      </a:r>
                      <a:r>
                        <a:rPr lang="en-US" sz="1200">
                          <a:effectLst/>
                        </a:rPr>
                        <a:t>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 to 3-hour workshop for ISD consultants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US" sz="1200">
                          <a:effectLst/>
                        </a:rPr>
                        <a:t>Introduce EWIMS process and how it aligns to MTSS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Examine training resources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identify perceived concerns and barriers to EWIMS implementation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extLst>
                  <a:ext uri="{0D108BD9-81ED-4DB2-BD59-A6C34878D82A}">
                    <a16:rowId xmlns:a16="http://schemas.microsoft.com/office/drawing/2014/main" val="3871621326"/>
                  </a:ext>
                </a:extLst>
              </a:tr>
              <a:tr h="88969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Tuscola ISD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Jill Ball </a:t>
                      </a:r>
                      <a:endParaRPr lang="en-US" sz="14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u="sng">
                          <a:effectLst/>
                          <a:hlinkClick r:id="rId8"/>
                        </a:rPr>
                        <a:t>jball@tuscolaisd.org</a:t>
                      </a:r>
                      <a:r>
                        <a:rPr lang="en-US" sz="1200">
                          <a:effectLst/>
                        </a:rPr>
                        <a:t>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4-hour workshop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•"/>
                      </a:pPr>
                      <a:r>
                        <a:rPr lang="en-US" sz="1200">
                          <a:effectLst/>
                        </a:rPr>
                        <a:t>Introduce EWIMS process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Examine training resources</a:t>
                      </a:r>
                      <a:endParaRPr lang="en-US" sz="1400">
                        <a:effectLst/>
                      </a:endParaRP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>
                          <a:effectLst/>
                        </a:rPr>
                        <a:t>Identify perceived concerns and barriers to EWIMS implementation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extLst>
                  <a:ext uri="{0D108BD9-81ED-4DB2-BD59-A6C34878D82A}">
                    <a16:rowId xmlns:a16="http://schemas.microsoft.com/office/drawing/2014/main" val="1048086057"/>
                  </a:ext>
                </a:extLst>
              </a:tr>
              <a:tr h="35587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Van Buren ISD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Ben Tomlinson </a:t>
                      </a:r>
                      <a:r>
                        <a:rPr lang="en-US" sz="1200" u="sng">
                          <a:effectLst/>
                          <a:hlinkClick r:id="rId9"/>
                        </a:rPr>
                        <a:t>btomlinson@vbisd.org</a:t>
                      </a:r>
                      <a:r>
                        <a:rPr lang="en-US" sz="1200">
                          <a:effectLst/>
                        </a:rPr>
                        <a:t> 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8:30 – 12:00 (May 16) 1.5-hour overview (twice)</a:t>
                      </a:r>
                      <a:endParaRPr lang="en-US" sz="14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Full day (August)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0740" marR="50740" marT="0" marB="0"/>
                </a:tc>
                <a:extLst>
                  <a:ext uri="{0D108BD9-81ED-4DB2-BD59-A6C34878D82A}">
                    <a16:rowId xmlns:a16="http://schemas.microsoft.com/office/drawing/2014/main" val="26181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3800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/>
              <a:t>Q&amp;A</a:t>
            </a:r>
            <a:br>
              <a:rPr lang="en-US"/>
            </a:br>
            <a:endParaRPr lang="en-US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68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52EB9C7-8013-4657-8398-C845CD31F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609516"/>
              </p:ext>
            </p:extLst>
          </p:nvPr>
        </p:nvGraphicFramePr>
        <p:xfrm>
          <a:off x="209966" y="1528997"/>
          <a:ext cx="6055924" cy="2358226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</a:rPr>
                        <a:t>449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177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626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</a:rPr>
                        <a:t>51%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20%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71%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Headcount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</a:rPr>
                        <a:t>1,096,590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n/a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n/a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754605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</a:rPr>
                        <a:t>979,329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223,204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1,202,533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solidFill>
                            <a:srgbClr val="FFFFFF"/>
                          </a:solidFill>
                          <a:effectLst/>
                        </a:rPr>
                        <a:t>64%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>
                          <a:effectLst/>
                        </a:rPr>
                        <a:t>15%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79%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7FBBD489-A7EF-4094-A5DB-2D52732E5557}"/>
              </a:ext>
            </a:extLst>
          </p:cNvPr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/>
              <a:t>Current Participation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46A9335A-2F5C-43D1-B962-639E7C9B1D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2111761"/>
              </p:ext>
            </p:extLst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786B9A3-F74C-48FF-BC5D-652BF89FE2B4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/>
              <a:t>5.9 </a:t>
            </a:r>
          </a:p>
          <a:p>
            <a:pPr algn="ctr"/>
            <a:r>
              <a:rPr lang="en-US" b="1"/>
              <a:t>Systems Integrated per District</a:t>
            </a:r>
          </a:p>
          <a:p>
            <a:pPr algn="ctr"/>
            <a:endParaRPr lang="en-US" b="1"/>
          </a:p>
          <a:p>
            <a:pPr algn="ctr"/>
            <a:endParaRPr lang="en-US" b="1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BFCB83-4DB4-4D34-8BEC-08A22FA358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18936" y="0"/>
            <a:ext cx="52549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85" y="1376277"/>
            <a:ext cx="1992890" cy="766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>
                <a:cs typeface="Aharoni" panose="02010803020104030203" pitchFamily="2" charset="-79"/>
              </a:rPr>
              <a:t>Kevin Bullard</a:t>
            </a:r>
            <a:r>
              <a:rPr lang="en-US" sz="2000">
                <a:cs typeface="Aharoni" panose="02010803020104030203" pitchFamily="2" charset="-79"/>
              </a:rPr>
              <a:t>, Data Integration Support Manager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4" y="612447"/>
            <a:ext cx="8561747" cy="2541431"/>
          </a:xfrm>
        </p:spPr>
        <p:txBody>
          <a:bodyPr>
            <a:normAutofit/>
          </a:bodyPr>
          <a:lstStyle/>
          <a:p>
            <a:r>
              <a:rPr lang="en-US"/>
              <a:t>April – </a:t>
            </a:r>
            <a:br>
              <a:rPr lang="en-US"/>
            </a:br>
            <a:r>
              <a:rPr lang="en-US"/>
              <a:t>Support Updates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426" y="241736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28E83B-B00F-45E9-ACBF-57789D32BC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64145" y="3487353"/>
            <a:ext cx="1257300" cy="476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8FFF8F-8E35-4460-AA57-E6E4CB7147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3978" y="1070924"/>
            <a:ext cx="2921710" cy="966324"/>
          </a:xfrm>
          <a:prstGeom prst="rect">
            <a:avLst/>
          </a:prstGeom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6F4A7CA9-C12C-49DD-BE20-3C924CF8774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623" y="420712"/>
            <a:ext cx="4043370" cy="77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94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Structures</a:t>
            </a: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640080" y="1950513"/>
            <a:ext cx="6177280" cy="278052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428750" lvl="2" indent="-514350">
              <a:buAutoNum type="arabicPeriod"/>
            </a:pPr>
            <a:r>
              <a:rPr lang="en-US" sz="2800">
                <a:latin typeface="Arial"/>
                <a:cs typeface="Arial"/>
              </a:rPr>
              <a:t>Launch of </a:t>
            </a:r>
            <a:r>
              <a:rPr lang="en-US" sz="2800" err="1">
                <a:latin typeface="Arial"/>
                <a:cs typeface="Arial"/>
              </a:rPr>
              <a:t>Edupaths</a:t>
            </a:r>
            <a:r>
              <a:rPr lang="en-US" sz="2800">
                <a:latin typeface="Arial"/>
                <a:cs typeface="Arial"/>
              </a:rPr>
              <a:t> Course</a:t>
            </a:r>
          </a:p>
          <a:p>
            <a:pPr marL="1428750" lvl="2" indent="-514350">
              <a:buAutoNum type="arabicPeriod"/>
            </a:pPr>
            <a:r>
              <a:rPr lang="en-US" sz="2800" err="1">
                <a:latin typeface="Arial"/>
                <a:cs typeface="Arial"/>
              </a:rPr>
              <a:t>Youtube</a:t>
            </a:r>
            <a:r>
              <a:rPr lang="en-US" sz="2800">
                <a:latin typeface="Arial"/>
                <a:cs typeface="Arial"/>
              </a:rPr>
              <a:t> Channel</a:t>
            </a:r>
          </a:p>
          <a:p>
            <a:pPr marL="1428750" lvl="2" indent="-514350">
              <a:buAutoNum type="arabicPeriod"/>
            </a:pPr>
            <a:r>
              <a:rPr lang="en-US" sz="2800">
                <a:latin typeface="Arial"/>
                <a:cs typeface="Arial"/>
              </a:rPr>
              <a:t>Website </a:t>
            </a:r>
          </a:p>
          <a:p>
            <a:endParaRPr lang="en-US" sz="2400">
              <a:latin typeface="Century Gothic" panose="020B0502020202020204"/>
              <a:cs typeface="Arial"/>
            </a:endParaRPr>
          </a:p>
          <a:p>
            <a:endParaRPr lang="en-US" sz="2400"/>
          </a:p>
          <a:p>
            <a:endParaRPr lang="en-US" sz="2400"/>
          </a:p>
        </p:txBody>
      </p:sp>
      <p:pic>
        <p:nvPicPr>
          <p:cNvPr id="3074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05D1436-E1E0-42DB-83DB-03935B0B1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748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3855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Edupaths</a:t>
            </a:r>
            <a:endParaRPr lang="en-US" b="1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53423F-7405-4B61-A208-0775F27A7681}"/>
              </a:ext>
            </a:extLst>
          </p:cNvPr>
          <p:cNvSpPr/>
          <p:nvPr/>
        </p:nvSpPr>
        <p:spPr>
          <a:xfrm>
            <a:off x="-168612" y="1370571"/>
            <a:ext cx="8642051" cy="477053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1" fontAlgn="base"/>
            <a:r>
              <a:rPr lang="en-US" sz="1600" err="1">
                <a:latin typeface="Tahoma"/>
                <a:ea typeface="Tahoma"/>
                <a:cs typeface="Tahoma"/>
              </a:rPr>
              <a:t>Edupaths</a:t>
            </a:r>
            <a:r>
              <a:rPr lang="en-US" sz="1600">
                <a:latin typeface="Tahoma"/>
                <a:ea typeface="Tahoma"/>
                <a:cs typeface="Tahoma"/>
              </a:rPr>
              <a:t> – </a:t>
            </a:r>
            <a:r>
              <a:rPr lang="en-US" sz="1600" err="1">
                <a:latin typeface="Tahoma"/>
                <a:ea typeface="Tahoma"/>
                <a:cs typeface="Tahoma"/>
              </a:rPr>
              <a:t>MiDataHubs</a:t>
            </a:r>
            <a:r>
              <a:rPr lang="en-US" sz="1600">
                <a:latin typeface="Tahoma"/>
                <a:ea typeface="Tahoma"/>
                <a:cs typeface="Tahoma"/>
              </a:rPr>
              <a:t> 101 Completed and LIVE</a:t>
            </a:r>
          </a:p>
          <a:p>
            <a:pPr marL="742950" lvl="1" indent="-285750" fontAlgn="base">
              <a:buFont typeface="+mj-lt"/>
              <a:buAutoNum type="arabicPeriod" startAt="2"/>
            </a:pPr>
            <a:endParaRPr lang="en-US" sz="1600">
              <a:latin typeface="Tahoma" panose="020B0604030504040204" pitchFamily="34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Course walks through different learning objectives on </a:t>
            </a:r>
          </a:p>
          <a:p>
            <a:pPr lvl="1" fontAlgn="base"/>
            <a:r>
              <a:rPr lang="en-US" sz="1600">
                <a:latin typeface="Tahoma"/>
                <a:ea typeface="Tahoma"/>
                <a:cs typeface="Tahoma"/>
              </a:rPr>
              <a:t>	the Michigan Data Hubs. </a:t>
            </a:r>
            <a:endParaRPr lang="en-US" sz="1600">
              <a:latin typeface="Tahoma" panose="020B0604030504040204" pitchFamily="34" charset="0"/>
              <a:ea typeface="Tahoma"/>
              <a:cs typeface="Tahoma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endParaRPr lang="en-US" sz="1600">
              <a:latin typeface="Tahoma" panose="020B0604030504040204" pitchFamily="34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Topics covered include:</a:t>
            </a: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endParaRPr lang="en-US" sz="1600">
              <a:latin typeface="Tahoma" panose="020B0604030504040204" pitchFamily="34" charset="0"/>
            </a:endParaRP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What is </a:t>
            </a:r>
            <a:r>
              <a:rPr lang="en-US" sz="1600" err="1">
                <a:latin typeface="Tahoma"/>
                <a:ea typeface="Tahoma"/>
                <a:cs typeface="Tahoma"/>
              </a:rPr>
              <a:t>MiDataHub</a:t>
            </a:r>
            <a:endParaRPr lang="en-US" sz="1600">
              <a:latin typeface="Tahoma"/>
              <a:ea typeface="Tahoma"/>
              <a:cs typeface="Tahoma"/>
            </a:endParaRP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How to sign an Agreement</a:t>
            </a: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>
                <a:latin typeface="Tahoma" panose="020B0604030504040204" pitchFamily="34" charset="0"/>
              </a:rPr>
              <a:t>Navigating the Data Hub Cockpit</a:t>
            </a: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Running reports to validate data</a:t>
            </a:r>
            <a:endParaRPr lang="en-US" sz="1600">
              <a:latin typeface="Tahoma" panose="020B0604030504040204" pitchFamily="34" charset="0"/>
              <a:ea typeface="Tahoma"/>
              <a:cs typeface="Tahoma"/>
            </a:endParaRPr>
          </a:p>
          <a:p>
            <a:pPr marL="1200150" lvl="2" indent="-285750" fontAlgn="base">
              <a:buFont typeface="Arial" panose="020B0604020202020204" pitchFamily="34" charset="0"/>
              <a:buChar char="•"/>
            </a:pPr>
            <a:r>
              <a:rPr lang="en-US" sz="1600">
                <a:latin typeface="Tahoma" panose="020B0604030504040204" pitchFamily="34" charset="0"/>
              </a:rPr>
              <a:t>Creating Integrations (API, Inbound, Outbound)</a:t>
            </a:r>
          </a:p>
          <a:p>
            <a:pPr lvl="2" fontAlgn="base"/>
            <a:endParaRPr lang="en-US" sz="1600">
              <a:latin typeface="Tahoma" panose="020B0604030504040204" pitchFamily="34" charset="0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Future training modules will Data Hub 102, and Data Hub 103</a:t>
            </a:r>
            <a:endParaRPr lang="en-US" sz="1600">
              <a:latin typeface="Tahoma" panose="020B0604030504040204" pitchFamily="34" charset="0"/>
              <a:ea typeface="Tahoma"/>
              <a:cs typeface="Tahoma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EWS</a:t>
            </a:r>
            <a:endParaRPr lang="en-US" sz="1600">
              <a:latin typeface="Tahoma" panose="020B0604030504040204" pitchFamily="34" charset="0"/>
              <a:ea typeface="Tahoma"/>
              <a:cs typeface="Tahoma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Dashboards</a:t>
            </a:r>
            <a:endParaRPr lang="en-US" sz="1600">
              <a:latin typeface="Tahoma" panose="020B0604030504040204" pitchFamily="34" charset="0"/>
              <a:ea typeface="Tahoma"/>
              <a:cs typeface="Tahoma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Custom Exports</a:t>
            </a:r>
            <a:endParaRPr lang="en-US" sz="1600">
              <a:latin typeface="Tahoma" panose="020B0604030504040204" pitchFamily="34" charset="0"/>
              <a:ea typeface="Tahoma"/>
              <a:cs typeface="Tahoma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>
                <a:latin typeface="Tahoma"/>
                <a:ea typeface="Tahoma"/>
                <a:cs typeface="Tahoma"/>
              </a:rPr>
              <a:t>and much, much, more! </a:t>
            </a:r>
            <a:endParaRPr lang="en-US" sz="1600">
              <a:latin typeface="Tahoma" panose="020B0604030504040204" pitchFamily="34" charset="0"/>
              <a:ea typeface="Tahoma"/>
              <a:cs typeface="Tahoma"/>
            </a:endParaRPr>
          </a:p>
          <a:p>
            <a:pPr marL="742950" lvl="1" indent="-285750" fontAlgn="base">
              <a:buFont typeface="Arial" panose="020B0604020202020204" pitchFamily="34" charset="0"/>
              <a:buChar char="•"/>
            </a:pPr>
            <a:endParaRPr lang="en-US" sz="1600">
              <a:latin typeface="Tahom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A2A77B-BB3D-425E-B3D4-4C6B08AD6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5280" y="1370201"/>
            <a:ext cx="4063785" cy="25501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13B02C-F0B7-45B5-9638-7CAE4F36F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0" y="3015921"/>
            <a:ext cx="3972560" cy="219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13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Youtube</a:t>
            </a:r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 Channel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8283525-5A7D-40D7-9ACC-012508590797}"/>
              </a:ext>
            </a:extLst>
          </p:cNvPr>
          <p:cNvSpPr txBox="1"/>
          <p:nvPr/>
        </p:nvSpPr>
        <p:spPr>
          <a:xfrm>
            <a:off x="539716" y="3259307"/>
            <a:ext cx="678469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Google Search : </a:t>
            </a:r>
            <a:r>
              <a:rPr lang="en-US" b="1" err="1"/>
              <a:t>MiDataHub</a:t>
            </a:r>
            <a:r>
              <a:rPr lang="en-US" b="1"/>
              <a:t> Channel </a:t>
            </a:r>
          </a:p>
          <a:p>
            <a:endParaRPr lang="en-US" b="1"/>
          </a:p>
          <a:p>
            <a:r>
              <a:rPr lang="en-US" b="1"/>
              <a:t>or visit directly by clicking : </a:t>
            </a:r>
          </a:p>
          <a:p>
            <a:endParaRPr lang="en-US" b="1" u="sng"/>
          </a:p>
          <a:p>
            <a:r>
              <a:rPr lang="en-US" b="1">
                <a:hlinkClick r:id="rId3"/>
              </a:rPr>
              <a:t>Youtube Channel</a:t>
            </a:r>
            <a:endParaRPr lang="en-US" b="1"/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7EA8F5C-D58A-4015-8290-08976F2DDC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843" y="2264655"/>
            <a:ext cx="3788229" cy="2824473"/>
          </a:xfrm>
          <a:prstGeom prst="rect">
            <a:avLst/>
          </a:prstGeom>
        </p:spPr>
      </p:pic>
      <p:pic>
        <p:nvPicPr>
          <p:cNvPr id="7" name="Picture 9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925B97B8-FA66-4E9F-8C73-D9B14D45B9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0657" y="3748317"/>
            <a:ext cx="4332514" cy="2605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829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4D71F69-BE39-4F28-B732-EC862BAB0C2B}"/>
              </a:ext>
            </a:extLst>
          </p:cNvPr>
          <p:cNvSpPr txBox="1">
            <a:spLocks/>
          </p:cNvSpPr>
          <p:nvPr/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1A6DDCA-ED0D-44DF-82E5-C20AE3072EC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D303A941-F74B-4742-8874-B462A3010521}"/>
              </a:ext>
            </a:extLst>
          </p:cNvPr>
          <p:cNvSpPr txBox="1">
            <a:spLocks/>
          </p:cNvSpPr>
          <p:nvPr/>
        </p:nvSpPr>
        <p:spPr>
          <a:xfrm>
            <a:off x="258236" y="157951"/>
            <a:ext cx="11410212" cy="8731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</a:p>
          <a:p>
            <a:r>
              <a:rPr lang="en-US" sz="2800">
                <a:solidFill>
                  <a:schemeClr val="bg1"/>
                </a:solidFill>
                <a:latin typeface="Arial"/>
                <a:cs typeface="Arial"/>
              </a:rPr>
              <a:t>Website Product Catalog 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4E8437C0-049A-45E9-8327-3020DC8EB28B}"/>
              </a:ext>
            </a:extLst>
          </p:cNvPr>
          <p:cNvSpPr txBox="1">
            <a:spLocks/>
          </p:cNvSpPr>
          <p:nvPr/>
        </p:nvSpPr>
        <p:spPr>
          <a:xfrm>
            <a:off x="322331" y="1617152"/>
            <a:ext cx="4968759" cy="30540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/>
          </a:p>
          <a:p>
            <a:endParaRPr lang="en-US" sz="2400"/>
          </a:p>
        </p:txBody>
      </p:sp>
      <p:pic>
        <p:nvPicPr>
          <p:cNvPr id="4098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33ACEE9A-BB82-43C3-B02A-A075A59E0E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26223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B5E2765-53CC-4F3E-9E1A-8A8A71614D11}"/>
              </a:ext>
            </a:extLst>
          </p:cNvPr>
          <p:cNvSpPr/>
          <p:nvPr/>
        </p:nvSpPr>
        <p:spPr>
          <a:xfrm>
            <a:off x="696721" y="2196904"/>
            <a:ext cx="1838965" cy="369332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>
                <a:latin typeface="Arial"/>
                <a:cs typeface="Arial"/>
              </a:rPr>
              <a:t>Product Catalog</a:t>
            </a:r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446C42-D521-42CD-9FFD-B1CF6D408358}"/>
              </a:ext>
            </a:extLst>
          </p:cNvPr>
          <p:cNvSpPr/>
          <p:nvPr/>
        </p:nvSpPr>
        <p:spPr>
          <a:xfrm>
            <a:off x="2810354" y="5219839"/>
            <a:ext cx="2198038" cy="369332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en-US">
                <a:latin typeface="Arial"/>
                <a:cs typeface="Arial"/>
              </a:rPr>
              <a:t>Search functionality</a:t>
            </a:r>
            <a:endParaRPr lang="en-US"/>
          </a:p>
        </p:txBody>
      </p:sp>
      <p:pic>
        <p:nvPicPr>
          <p:cNvPr id="3" name="Picture 3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7ED42FD3-00A7-4953-AF36-3374C8F48C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6" r="14634" b="15301"/>
          <a:stretch/>
        </p:blipFill>
        <p:spPr>
          <a:xfrm>
            <a:off x="2548670" y="1223181"/>
            <a:ext cx="4466499" cy="2113899"/>
          </a:xfrm>
          <a:prstGeom prst="rect">
            <a:avLst/>
          </a:prstGeom>
        </p:spPr>
      </p:pic>
      <p:pic>
        <p:nvPicPr>
          <p:cNvPr id="7" name="Picture 8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DEC79824-1B6B-4236-8EEC-EDBF02EC4B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6678" y="3814323"/>
            <a:ext cx="4537275" cy="1688974"/>
          </a:xfrm>
          <a:prstGeom prst="rect">
            <a:avLst/>
          </a:prstGeom>
        </p:spPr>
      </p:pic>
      <p:pic>
        <p:nvPicPr>
          <p:cNvPr id="12" name="Picture 13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1A0FCDBC-4E7B-4EE4-95BF-2A5B03D585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0552" y="4667248"/>
            <a:ext cx="3225478" cy="170003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6A7585-C965-4A4E-AB2B-2B876C98F74F}"/>
              </a:ext>
            </a:extLst>
          </p:cNvPr>
          <p:cNvSpPr txBox="1"/>
          <p:nvPr/>
        </p:nvSpPr>
        <p:spPr>
          <a:xfrm>
            <a:off x="7445829" y="1458685"/>
            <a:ext cx="4330697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The Product Catalog provides visitors to midatahub.org a quick way to locate specific functionality and integrations currently available and in test mode. </a:t>
            </a:r>
          </a:p>
        </p:txBody>
      </p:sp>
    </p:spTree>
    <p:extLst>
      <p:ext uri="{BB962C8B-B14F-4D97-AF65-F5344CB8AC3E}">
        <p14:creationId xmlns:p14="http://schemas.microsoft.com/office/powerpoint/2010/main" val="1650168675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1290</Words>
  <Application>Microsoft Office PowerPoint</Application>
  <PresentationFormat>Widescreen</PresentationFormat>
  <Paragraphs>348</Paragraphs>
  <Slides>31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Arial</vt:lpstr>
      <vt:lpstr>Arial Narrow</vt:lpstr>
      <vt:lpstr>Calibri</vt:lpstr>
      <vt:lpstr>Century Gothic</vt:lpstr>
      <vt:lpstr>Courier New</vt:lpstr>
      <vt:lpstr>Symbol</vt:lpstr>
      <vt:lpstr>Tahoma</vt:lpstr>
      <vt:lpstr>Times New Roman</vt:lpstr>
      <vt:lpstr>Wingdings 3</vt:lpstr>
      <vt:lpstr>Slice</vt:lpstr>
      <vt:lpstr>3_Office Theme</vt:lpstr>
      <vt:lpstr>District UPDATE Webinar April 2019 </vt:lpstr>
      <vt:lpstr>Agenda</vt:lpstr>
      <vt:lpstr>PowerPoint Presentation</vt:lpstr>
      <vt:lpstr>PowerPoint Presentation</vt:lpstr>
      <vt:lpstr>April –  Support Updates</vt:lpstr>
      <vt:lpstr>PowerPoint Presentation</vt:lpstr>
      <vt:lpstr>Support Structure –  Edupaths</vt:lpstr>
      <vt:lpstr>Support Structure –  Youtube Channel</vt:lpstr>
      <vt:lpstr>PowerPoint Presentation</vt:lpstr>
      <vt:lpstr>Support Structure –  Data Quality – Manage Custom exports</vt:lpstr>
      <vt:lpstr>Support Structure –  Data Quality – Manage custom exports</vt:lpstr>
      <vt:lpstr>ITEMS IN Development </vt:lpstr>
      <vt:lpstr>Development Process</vt:lpstr>
      <vt:lpstr>PowerPoint Presentation</vt:lpstr>
      <vt:lpstr>Features next up for development</vt:lpstr>
      <vt:lpstr>New AND updated Integrations </vt:lpstr>
      <vt:lpstr>Integration SCOPE</vt:lpstr>
      <vt:lpstr>PowerPoint Presentation</vt:lpstr>
      <vt:lpstr>Integration Updates</vt:lpstr>
      <vt:lpstr>Actionable Data Update</vt:lpstr>
      <vt:lpstr>PowerPoint Presentation</vt:lpstr>
      <vt:lpstr>MiStrategyBank</vt:lpstr>
      <vt:lpstr>Miread is going live this summer</vt:lpstr>
      <vt:lpstr>Timeline for 2019-2020</vt:lpstr>
      <vt:lpstr>Pilot Districts </vt:lpstr>
      <vt:lpstr>Sustainability and District Costs</vt:lpstr>
      <vt:lpstr>Michigan's Integrated Continous Improvement System</vt:lpstr>
      <vt:lpstr>EWIMS Update </vt:lpstr>
      <vt:lpstr>www.mi.gov/mde-ewims</vt:lpstr>
      <vt:lpstr>PowerPoint Presentation</vt:lpstr>
      <vt:lpstr>Q&amp;A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District UPDATE Webinar April 2019 </dc:title>
  <dc:creator>Don Dailey</dc:creator>
  <cp:lastModifiedBy>Don Dailey</cp:lastModifiedBy>
  <cp:revision>1</cp:revision>
  <dcterms:created xsi:type="dcterms:W3CDTF">2019-04-23T14:31:00Z</dcterms:created>
  <dcterms:modified xsi:type="dcterms:W3CDTF">2019-04-23T18:12:50Z</dcterms:modified>
</cp:coreProperties>
</file>