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  <p:sldMasterId id="2147483696" r:id="rId2"/>
  </p:sldMasterIdLst>
  <p:notesMasterIdLst>
    <p:notesMasterId r:id="rId37"/>
  </p:notesMasterIdLst>
  <p:sldIdLst>
    <p:sldId id="260" r:id="rId3"/>
    <p:sldId id="284" r:id="rId4"/>
    <p:sldId id="427" r:id="rId5"/>
    <p:sldId id="286" r:id="rId6"/>
    <p:sldId id="374" r:id="rId7"/>
    <p:sldId id="343" r:id="rId8"/>
    <p:sldId id="375" r:id="rId9"/>
    <p:sldId id="344" r:id="rId10"/>
    <p:sldId id="376" r:id="rId11"/>
    <p:sldId id="346" r:id="rId12"/>
    <p:sldId id="348" r:id="rId13"/>
    <p:sldId id="345" r:id="rId14"/>
    <p:sldId id="347" r:id="rId15"/>
    <p:sldId id="350" r:id="rId16"/>
    <p:sldId id="351" r:id="rId17"/>
    <p:sldId id="377" r:id="rId18"/>
    <p:sldId id="424" r:id="rId19"/>
    <p:sldId id="435" r:id="rId20"/>
    <p:sldId id="296" r:id="rId21"/>
    <p:sldId id="299" r:id="rId22"/>
    <p:sldId id="436" r:id="rId23"/>
    <p:sldId id="300" r:id="rId24"/>
    <p:sldId id="290" r:id="rId25"/>
    <p:sldId id="356" r:id="rId26"/>
    <p:sldId id="378" r:id="rId27"/>
    <p:sldId id="353" r:id="rId28"/>
    <p:sldId id="354" r:id="rId29"/>
    <p:sldId id="379" r:id="rId30"/>
    <p:sldId id="333" r:id="rId31"/>
    <p:sldId id="336" r:id="rId32"/>
    <p:sldId id="438" r:id="rId33"/>
    <p:sldId id="437" r:id="rId34"/>
    <p:sldId id="314" r:id="rId35"/>
    <p:sldId id="367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C7DBBB-2EF0-4D41-BFBE-82C3DAD46848}" v="24" dt="2018-12-04T04:07:37.282"/>
    <p1510:client id="{1AC457C2-5585-4E83-A8B3-01D13357F9AB}" v="13" dt="2018-12-04T17:44:45.3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36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1AC457C2-5585-4E83-A8B3-01D13357F9AB}"/>
    <pc:docChg chg="undo custSel addSld modSld sldOrd">
      <pc:chgData name="Don Dailey" userId="3342ba4d-c330-458d-8155-cc0e7cebf7c5" providerId="ADAL" clId="{1AC457C2-5585-4E83-A8B3-01D13357F9AB}" dt="2018-12-04T17:45:29.001" v="1588" actId="20577"/>
      <pc:docMkLst>
        <pc:docMk/>
      </pc:docMkLst>
      <pc:sldChg chg="modSp">
        <pc:chgData name="Don Dailey" userId="3342ba4d-c330-458d-8155-cc0e7cebf7c5" providerId="ADAL" clId="{1AC457C2-5585-4E83-A8B3-01D13357F9AB}" dt="2018-12-04T17:45:08.402" v="1567" actId="20577"/>
        <pc:sldMkLst>
          <pc:docMk/>
          <pc:sldMk cId="2253194969" sldId="284"/>
        </pc:sldMkLst>
        <pc:spChg chg="mod">
          <ac:chgData name="Don Dailey" userId="3342ba4d-c330-458d-8155-cc0e7cebf7c5" providerId="ADAL" clId="{1AC457C2-5585-4E83-A8B3-01D13357F9AB}" dt="2018-12-04T17:45:08.402" v="1567" actId="20577"/>
          <ac:spMkLst>
            <pc:docMk/>
            <pc:sldMk cId="2253194969" sldId="284"/>
            <ac:spMk id="5" creationId="{CBC53F37-2272-4810-8EB5-E6807E48CC6C}"/>
          </ac:spMkLst>
        </pc:spChg>
      </pc:sldChg>
      <pc:sldChg chg="modSp ord">
        <pc:chgData name="Don Dailey" userId="3342ba4d-c330-458d-8155-cc0e7cebf7c5" providerId="ADAL" clId="{1AC457C2-5585-4E83-A8B3-01D13357F9AB}" dt="2018-12-04T16:25:24.323" v="466" actId="20577"/>
        <pc:sldMkLst>
          <pc:docMk/>
          <pc:sldMk cId="3575512829" sldId="333"/>
        </pc:sldMkLst>
        <pc:spChg chg="mod">
          <ac:chgData name="Don Dailey" userId="3342ba4d-c330-458d-8155-cc0e7cebf7c5" providerId="ADAL" clId="{1AC457C2-5585-4E83-A8B3-01D13357F9AB}" dt="2018-12-04T16:25:24.323" v="466" actId="20577"/>
          <ac:spMkLst>
            <pc:docMk/>
            <pc:sldMk cId="3575512829" sldId="333"/>
            <ac:spMk id="2" creationId="{F64F82CB-D630-3B48-AD61-4B39E29F66ED}"/>
          </ac:spMkLst>
        </pc:spChg>
      </pc:sldChg>
      <pc:sldChg chg="addSp modSp">
        <pc:chgData name="Don Dailey" userId="3342ba4d-c330-458d-8155-cc0e7cebf7c5" providerId="ADAL" clId="{1AC457C2-5585-4E83-A8B3-01D13357F9AB}" dt="2018-12-04T17:09:11.274" v="853"/>
        <pc:sldMkLst>
          <pc:docMk/>
          <pc:sldMk cId="1678656718" sldId="351"/>
        </pc:sldMkLst>
        <pc:spChg chg="mod">
          <ac:chgData name="Don Dailey" userId="3342ba4d-c330-458d-8155-cc0e7cebf7c5" providerId="ADAL" clId="{1AC457C2-5585-4E83-A8B3-01D13357F9AB}" dt="2018-12-04T17:08:48.157" v="851" actId="20577"/>
          <ac:spMkLst>
            <pc:docMk/>
            <pc:sldMk cId="1678656718" sldId="351"/>
            <ac:spMk id="3" creationId="{B7A30474-8892-4D1A-9AE9-5BD3C45639C6}"/>
          </ac:spMkLst>
        </pc:spChg>
        <pc:picChg chg="add">
          <ac:chgData name="Don Dailey" userId="3342ba4d-c330-458d-8155-cc0e7cebf7c5" providerId="ADAL" clId="{1AC457C2-5585-4E83-A8B3-01D13357F9AB}" dt="2018-12-04T17:09:11.274" v="853"/>
          <ac:picMkLst>
            <pc:docMk/>
            <pc:sldMk cId="1678656718" sldId="351"/>
            <ac:picMk id="4" creationId="{B631BD65-98B9-4DD6-9F63-3960E9968050}"/>
          </ac:picMkLst>
        </pc:picChg>
      </pc:sldChg>
      <pc:sldChg chg="ord">
        <pc:chgData name="Don Dailey" userId="3342ba4d-c330-458d-8155-cc0e7cebf7c5" providerId="ADAL" clId="{1AC457C2-5585-4E83-A8B3-01D13357F9AB}" dt="2018-12-04T16:25:01.405" v="441"/>
        <pc:sldMkLst>
          <pc:docMk/>
          <pc:sldMk cId="391046581" sldId="354"/>
        </pc:sldMkLst>
      </pc:sldChg>
      <pc:sldChg chg="modSp">
        <pc:chgData name="Don Dailey" userId="3342ba4d-c330-458d-8155-cc0e7cebf7c5" providerId="ADAL" clId="{1AC457C2-5585-4E83-A8B3-01D13357F9AB}" dt="2018-12-04T16:23:42.893" v="412" actId="20577"/>
        <pc:sldMkLst>
          <pc:docMk/>
          <pc:sldMk cId="801019799" sldId="356"/>
        </pc:sldMkLst>
        <pc:spChg chg="mod">
          <ac:chgData name="Don Dailey" userId="3342ba4d-c330-458d-8155-cc0e7cebf7c5" providerId="ADAL" clId="{1AC457C2-5585-4E83-A8B3-01D13357F9AB}" dt="2018-12-04T16:23:42.893" v="412" actId="20577"/>
          <ac:spMkLst>
            <pc:docMk/>
            <pc:sldMk cId="801019799" sldId="356"/>
            <ac:spMk id="3" creationId="{2B238854-9FDC-4A7F-BA87-4202C9A0414C}"/>
          </ac:spMkLst>
        </pc:spChg>
      </pc:sldChg>
      <pc:sldChg chg="modSp">
        <pc:chgData name="Don Dailey" userId="3342ba4d-c330-458d-8155-cc0e7cebf7c5" providerId="ADAL" clId="{1AC457C2-5585-4E83-A8B3-01D13357F9AB}" dt="2018-12-04T13:30:48.497" v="12" actId="20577"/>
        <pc:sldMkLst>
          <pc:docMk/>
          <pc:sldMk cId="1955294600" sldId="374"/>
        </pc:sldMkLst>
        <pc:spChg chg="mod">
          <ac:chgData name="Don Dailey" userId="3342ba4d-c330-458d-8155-cc0e7cebf7c5" providerId="ADAL" clId="{1AC457C2-5585-4E83-A8B3-01D13357F9AB}" dt="2018-12-04T13:30:48.497" v="12" actId="20577"/>
          <ac:spMkLst>
            <pc:docMk/>
            <pc:sldMk cId="1955294600" sldId="374"/>
            <ac:spMk id="2" creationId="{00000000-0000-0000-0000-000000000000}"/>
          </ac:spMkLst>
        </pc:spChg>
        <pc:picChg chg="mod">
          <ac:chgData name="Don Dailey" userId="3342ba4d-c330-458d-8155-cc0e7cebf7c5" providerId="ADAL" clId="{1AC457C2-5585-4E83-A8B3-01D13357F9AB}" dt="2018-12-04T13:30:45.526" v="11" actId="1076"/>
          <ac:picMkLst>
            <pc:docMk/>
            <pc:sldMk cId="1955294600" sldId="374"/>
            <ac:picMk id="11" creationId="{C88FFF8F-8E35-4460-AA57-E6E4CB71471C}"/>
          </ac:picMkLst>
        </pc:picChg>
      </pc:sldChg>
      <pc:sldChg chg="addSp">
        <pc:chgData name="Don Dailey" userId="3342ba4d-c330-458d-8155-cc0e7cebf7c5" providerId="ADAL" clId="{1AC457C2-5585-4E83-A8B3-01D13357F9AB}" dt="2018-12-04T17:09:10.165" v="852"/>
        <pc:sldMkLst>
          <pc:docMk/>
          <pc:sldMk cId="102163353" sldId="377"/>
        </pc:sldMkLst>
        <pc:picChg chg="add">
          <ac:chgData name="Don Dailey" userId="3342ba4d-c330-458d-8155-cc0e7cebf7c5" providerId="ADAL" clId="{1AC457C2-5585-4E83-A8B3-01D13357F9AB}" dt="2018-12-04T17:09:10.165" v="852"/>
          <ac:picMkLst>
            <pc:docMk/>
            <pc:sldMk cId="102163353" sldId="377"/>
            <ac:picMk id="4" creationId="{B648AA2C-FF8F-409B-B531-A17AFDD112E6}"/>
          </ac:picMkLst>
        </pc:picChg>
      </pc:sldChg>
      <pc:sldChg chg="modSp">
        <pc:chgData name="Don Dailey" userId="3342ba4d-c330-458d-8155-cc0e7cebf7c5" providerId="ADAL" clId="{1AC457C2-5585-4E83-A8B3-01D13357F9AB}" dt="2018-12-04T16:24:38.591" v="440" actId="20577"/>
        <pc:sldMkLst>
          <pc:docMk/>
          <pc:sldMk cId="4234793781" sldId="378"/>
        </pc:sldMkLst>
        <pc:spChg chg="mod">
          <ac:chgData name="Don Dailey" userId="3342ba4d-c330-458d-8155-cc0e7cebf7c5" providerId="ADAL" clId="{1AC457C2-5585-4E83-A8B3-01D13357F9AB}" dt="2018-12-04T16:24:38.591" v="440" actId="20577"/>
          <ac:spMkLst>
            <pc:docMk/>
            <pc:sldMk cId="4234793781" sldId="378"/>
            <ac:spMk id="3" creationId="{2B238854-9FDC-4A7F-BA87-4202C9A0414C}"/>
          </ac:spMkLst>
        </pc:spChg>
      </pc:sldChg>
      <pc:sldChg chg="modSp">
        <pc:chgData name="Don Dailey" userId="3342ba4d-c330-458d-8155-cc0e7cebf7c5" providerId="ADAL" clId="{1AC457C2-5585-4E83-A8B3-01D13357F9AB}" dt="2018-12-04T16:25:11.250" v="459" actId="20577"/>
        <pc:sldMkLst>
          <pc:docMk/>
          <pc:sldMk cId="2881710257" sldId="379"/>
        </pc:sldMkLst>
        <pc:spChg chg="mod">
          <ac:chgData name="Don Dailey" userId="3342ba4d-c330-458d-8155-cc0e7cebf7c5" providerId="ADAL" clId="{1AC457C2-5585-4E83-A8B3-01D13357F9AB}" dt="2018-12-04T16:25:11.250" v="459" actId="20577"/>
          <ac:spMkLst>
            <pc:docMk/>
            <pc:sldMk cId="2881710257" sldId="379"/>
            <ac:spMk id="5" creationId="{FB3A0C78-6696-4551-AF79-169562918884}"/>
          </ac:spMkLst>
        </pc:spChg>
      </pc:sldChg>
      <pc:sldChg chg="modSp add">
        <pc:chgData name="Don Dailey" userId="3342ba4d-c330-458d-8155-cc0e7cebf7c5" providerId="ADAL" clId="{1AC457C2-5585-4E83-A8B3-01D13357F9AB}" dt="2018-12-04T13:32:08.538" v="23" actId="20577"/>
        <pc:sldMkLst>
          <pc:docMk/>
          <pc:sldMk cId="2628957563" sldId="424"/>
        </pc:sldMkLst>
        <pc:spChg chg="mod">
          <ac:chgData name="Don Dailey" userId="3342ba4d-c330-458d-8155-cc0e7cebf7c5" providerId="ADAL" clId="{1AC457C2-5585-4E83-A8B3-01D13357F9AB}" dt="2018-12-04T13:32:08.538" v="23" actId="20577"/>
          <ac:spMkLst>
            <pc:docMk/>
            <pc:sldMk cId="2628957563" sldId="424"/>
            <ac:spMk id="3" creationId="{00000000-0000-0000-0000-000000000000}"/>
          </ac:spMkLst>
        </pc:spChg>
      </pc:sldChg>
      <pc:sldChg chg="add">
        <pc:chgData name="Don Dailey" userId="3342ba4d-c330-458d-8155-cc0e7cebf7c5" providerId="ADAL" clId="{1AC457C2-5585-4E83-A8B3-01D13357F9AB}" dt="2018-12-04T13:27:46.581" v="0"/>
        <pc:sldMkLst>
          <pc:docMk/>
          <pc:sldMk cId="676660685" sldId="427"/>
        </pc:sldMkLst>
      </pc:sldChg>
      <pc:sldChg chg="modSp add ord">
        <pc:chgData name="Don Dailey" userId="3342ba4d-c330-458d-8155-cc0e7cebf7c5" providerId="ADAL" clId="{1AC457C2-5585-4E83-A8B3-01D13357F9AB}" dt="2018-12-04T17:31:42.738" v="1177" actId="20577"/>
        <pc:sldMkLst>
          <pc:docMk/>
          <pc:sldMk cId="2808379724" sldId="437"/>
        </pc:sldMkLst>
        <pc:spChg chg="mod">
          <ac:chgData name="Don Dailey" userId="3342ba4d-c330-458d-8155-cc0e7cebf7c5" providerId="ADAL" clId="{1AC457C2-5585-4E83-A8B3-01D13357F9AB}" dt="2018-12-04T17:28:26.079" v="876" actId="20577"/>
          <ac:spMkLst>
            <pc:docMk/>
            <pc:sldMk cId="2808379724" sldId="437"/>
            <ac:spMk id="2" creationId="{9190D22B-FEB7-41CC-8695-8FE2475CD7F6}"/>
          </ac:spMkLst>
        </pc:spChg>
        <pc:spChg chg="mod">
          <ac:chgData name="Don Dailey" userId="3342ba4d-c330-458d-8155-cc0e7cebf7c5" providerId="ADAL" clId="{1AC457C2-5585-4E83-A8B3-01D13357F9AB}" dt="2018-12-04T17:31:42.738" v="1177" actId="20577"/>
          <ac:spMkLst>
            <pc:docMk/>
            <pc:sldMk cId="2808379724" sldId="437"/>
            <ac:spMk id="3" creationId="{4BAF3F59-CD5F-4C3F-BBC0-248597704F85}"/>
          </ac:spMkLst>
        </pc:spChg>
      </pc:sldChg>
      <pc:sldChg chg="modSp add ord">
        <pc:chgData name="Don Dailey" userId="3342ba4d-c330-458d-8155-cc0e7cebf7c5" providerId="ADAL" clId="{1AC457C2-5585-4E83-A8B3-01D13357F9AB}" dt="2018-12-04T17:45:29.001" v="1588" actId="20577"/>
        <pc:sldMkLst>
          <pc:docMk/>
          <pc:sldMk cId="2388714360" sldId="438"/>
        </pc:sldMkLst>
        <pc:spChg chg="mod">
          <ac:chgData name="Don Dailey" userId="3342ba4d-c330-458d-8155-cc0e7cebf7c5" providerId="ADAL" clId="{1AC457C2-5585-4E83-A8B3-01D13357F9AB}" dt="2018-12-04T17:31:54.266" v="1201" actId="20577"/>
          <ac:spMkLst>
            <pc:docMk/>
            <pc:sldMk cId="2388714360" sldId="438"/>
            <ac:spMk id="2" creationId="{78E975C3-B6EE-4DD5-9290-B2FDC1464365}"/>
          </ac:spMkLst>
        </pc:spChg>
        <pc:spChg chg="mod">
          <ac:chgData name="Don Dailey" userId="3342ba4d-c330-458d-8155-cc0e7cebf7c5" providerId="ADAL" clId="{1AC457C2-5585-4E83-A8B3-01D13357F9AB}" dt="2018-12-04T17:45:29.001" v="1588" actId="20577"/>
          <ac:spMkLst>
            <pc:docMk/>
            <pc:sldMk cId="2388714360" sldId="438"/>
            <ac:spMk id="3" creationId="{9CC40593-36C2-45F6-ADC2-AAFDA83A78A9}"/>
          </ac:spMkLst>
        </pc:spChg>
      </pc:sldChg>
    </pc:docChg>
  </pc:docChgLst>
  <pc:docChgLst>
    <pc:chgData name="Don Dailey" userId="3342ba4d-c330-458d-8155-cc0e7cebf7c5" providerId="ADAL" clId="{3C30C025-6A52-4E09-88D1-3E2E82708A9E}"/>
    <pc:docChg chg="custSel addSld delSld modSld">
      <pc:chgData name="Don Dailey" userId="3342ba4d-c330-458d-8155-cc0e7cebf7c5" providerId="ADAL" clId="{3C30C025-6A52-4E09-88D1-3E2E82708A9E}" dt="2018-12-04T04:07:59.712" v="1626" actId="20577"/>
      <pc:docMkLst>
        <pc:docMk/>
      </pc:docMkLst>
      <pc:sldChg chg="modSp">
        <pc:chgData name="Don Dailey" userId="3342ba4d-c330-458d-8155-cc0e7cebf7c5" providerId="ADAL" clId="{3C30C025-6A52-4E09-88D1-3E2E82708A9E}" dt="2018-12-04T02:28:09.641" v="4" actId="20577"/>
        <pc:sldMkLst>
          <pc:docMk/>
          <pc:sldMk cId="1698903729" sldId="260"/>
        </pc:sldMkLst>
        <pc:spChg chg="mod">
          <ac:chgData name="Don Dailey" userId="3342ba4d-c330-458d-8155-cc0e7cebf7c5" providerId="ADAL" clId="{3C30C025-6A52-4E09-88D1-3E2E82708A9E}" dt="2018-12-04T02:28:09.641" v="4" actId="20577"/>
          <ac:spMkLst>
            <pc:docMk/>
            <pc:sldMk cId="1698903729" sldId="260"/>
            <ac:spMk id="2" creationId="{00000000-0000-0000-0000-000000000000}"/>
          </ac:spMkLst>
        </pc:spChg>
      </pc:sldChg>
      <pc:sldChg chg="modSp">
        <pc:chgData name="Don Dailey" userId="3342ba4d-c330-458d-8155-cc0e7cebf7c5" providerId="ADAL" clId="{3C30C025-6A52-4E09-88D1-3E2E82708A9E}" dt="2018-12-04T04:01:18.594" v="1568"/>
        <pc:sldMkLst>
          <pc:docMk/>
          <pc:sldMk cId="2253194969" sldId="284"/>
        </pc:sldMkLst>
        <pc:spChg chg="mod">
          <ac:chgData name="Don Dailey" userId="3342ba4d-c330-458d-8155-cc0e7cebf7c5" providerId="ADAL" clId="{3C30C025-6A52-4E09-88D1-3E2E82708A9E}" dt="2018-12-04T04:01:18.594" v="1568"/>
          <ac:spMkLst>
            <pc:docMk/>
            <pc:sldMk cId="2253194969" sldId="284"/>
            <ac:spMk id="5" creationId="{CBC53F37-2272-4810-8EB5-E6807E48CC6C}"/>
          </ac:spMkLst>
        </pc:spChg>
      </pc:sldChg>
      <pc:sldChg chg="addSp delSp modSp">
        <pc:chgData name="Don Dailey" userId="3342ba4d-c330-458d-8155-cc0e7cebf7c5" providerId="ADAL" clId="{3C30C025-6A52-4E09-88D1-3E2E82708A9E}" dt="2018-12-04T02:40:31.495" v="101" actId="1076"/>
        <pc:sldMkLst>
          <pc:docMk/>
          <pc:sldMk cId="3714691522" sldId="286"/>
        </pc:sldMkLst>
        <pc:spChg chg="mod">
          <ac:chgData name="Don Dailey" userId="3342ba4d-c330-458d-8155-cc0e7cebf7c5" providerId="ADAL" clId="{3C30C025-6A52-4E09-88D1-3E2E82708A9E}" dt="2018-12-04T02:39:54.984" v="98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Graphic">
          <ac:chgData name="Don Dailey" userId="3342ba4d-c330-458d-8155-cc0e7cebf7c5" providerId="ADAL" clId="{3C30C025-6A52-4E09-88D1-3E2E82708A9E}" dt="2018-12-04T02:31:16.378" v="90" actId="20577"/>
          <ac:graphicFrameMkLst>
            <pc:docMk/>
            <pc:sldMk cId="3714691522" sldId="286"/>
            <ac:graphicFrameMk id="9" creationId="{052EB9C7-8013-4657-8398-C845CD31FAE2}"/>
          </ac:graphicFrameMkLst>
        </pc:graphicFrameChg>
        <pc:graphicFrameChg chg="mod">
          <ac:chgData name="Don Dailey" userId="3342ba4d-c330-458d-8155-cc0e7cebf7c5" providerId="ADAL" clId="{3C30C025-6A52-4E09-88D1-3E2E82708A9E}" dt="2018-12-04T02:39:51.871" v="96" actId="20577"/>
          <ac:graphicFrameMkLst>
            <pc:docMk/>
            <pc:sldMk cId="3714691522" sldId="286"/>
            <ac:graphicFrameMk id="11" creationId="{46A9335A-2F5C-43D1-B962-639E7C9B1DBE}"/>
          </ac:graphicFrameMkLst>
        </pc:graphicFrameChg>
        <pc:picChg chg="del">
          <ac:chgData name="Don Dailey" userId="3342ba4d-c330-458d-8155-cc0e7cebf7c5" providerId="ADAL" clId="{3C30C025-6A52-4E09-88D1-3E2E82708A9E}" dt="2018-12-04T02:40:05.344" v="99" actId="478"/>
          <ac:picMkLst>
            <pc:docMk/>
            <pc:sldMk cId="3714691522" sldId="286"/>
            <ac:picMk id="3" creationId="{B32AA4AE-AC64-4811-945E-05B018DF7EEB}"/>
          </ac:picMkLst>
        </pc:picChg>
        <pc:picChg chg="add mod">
          <ac:chgData name="Don Dailey" userId="3342ba4d-c330-458d-8155-cc0e7cebf7c5" providerId="ADAL" clId="{3C30C025-6A52-4E09-88D1-3E2E82708A9E}" dt="2018-12-04T02:40:31.495" v="101" actId="1076"/>
          <ac:picMkLst>
            <pc:docMk/>
            <pc:sldMk cId="3714691522" sldId="286"/>
            <ac:picMk id="4" creationId="{AEF0826D-89A5-42B5-9507-738187BAF7C5}"/>
          </ac:picMkLst>
        </pc:picChg>
      </pc:sldChg>
      <pc:sldChg chg="del">
        <pc:chgData name="Don Dailey" userId="3342ba4d-c330-458d-8155-cc0e7cebf7c5" providerId="ADAL" clId="{3C30C025-6A52-4E09-88D1-3E2E82708A9E}" dt="2018-12-04T04:02:24.494" v="1589" actId="2696"/>
        <pc:sldMkLst>
          <pc:docMk/>
          <pc:sldMk cId="1148893192" sldId="292"/>
        </pc:sldMkLst>
      </pc:sldChg>
      <pc:sldChg chg="del">
        <pc:chgData name="Don Dailey" userId="3342ba4d-c330-458d-8155-cc0e7cebf7c5" providerId="ADAL" clId="{3C30C025-6A52-4E09-88D1-3E2E82708A9E}" dt="2018-12-04T02:44:11.417" v="102" actId="2696"/>
        <pc:sldMkLst>
          <pc:docMk/>
          <pc:sldMk cId="781258786" sldId="335"/>
        </pc:sldMkLst>
      </pc:sldChg>
      <pc:sldChg chg="del">
        <pc:chgData name="Don Dailey" userId="3342ba4d-c330-458d-8155-cc0e7cebf7c5" providerId="ADAL" clId="{3C30C025-6A52-4E09-88D1-3E2E82708A9E}" dt="2018-12-04T04:02:26.019" v="1590" actId="2696"/>
        <pc:sldMkLst>
          <pc:docMk/>
          <pc:sldMk cId="3326421450" sldId="339"/>
        </pc:sldMkLst>
      </pc:sldChg>
      <pc:sldChg chg="del">
        <pc:chgData name="Don Dailey" userId="3342ba4d-c330-458d-8155-cc0e7cebf7c5" providerId="ADAL" clId="{3C30C025-6A52-4E09-88D1-3E2E82708A9E}" dt="2018-12-04T02:44:55.827" v="105" actId="2696"/>
        <pc:sldMkLst>
          <pc:docMk/>
          <pc:sldMk cId="2806338887" sldId="342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767665909" sldId="343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921749577" sldId="344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1426057784" sldId="345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2619544222" sldId="346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1504198258" sldId="347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2009508984" sldId="348"/>
        </pc:sldMkLst>
      </pc:sldChg>
      <pc:sldChg chg="modSp">
        <pc:chgData name="Don Dailey" userId="3342ba4d-c330-458d-8155-cc0e7cebf7c5" providerId="ADAL" clId="{3C30C025-6A52-4E09-88D1-3E2E82708A9E}" dt="2018-12-04T04:01:33.110" v="1588" actId="20577"/>
        <pc:sldMkLst>
          <pc:docMk/>
          <pc:sldMk cId="3078216024" sldId="350"/>
        </pc:sldMkLst>
        <pc:spChg chg="mod">
          <ac:chgData name="Don Dailey" userId="3342ba4d-c330-458d-8155-cc0e7cebf7c5" providerId="ADAL" clId="{3C30C025-6A52-4E09-88D1-3E2E82708A9E}" dt="2018-12-04T04:01:33.110" v="1588" actId="20577"/>
          <ac:spMkLst>
            <pc:docMk/>
            <pc:sldMk cId="3078216024" sldId="350"/>
            <ac:spMk id="2" creationId="{00000000-0000-0000-0000-000000000000}"/>
          </ac:spMkLst>
        </pc:spChg>
      </pc:sldChg>
      <pc:sldChg chg="modSp">
        <pc:chgData name="Don Dailey" userId="3342ba4d-c330-458d-8155-cc0e7cebf7c5" providerId="ADAL" clId="{3C30C025-6A52-4E09-88D1-3E2E82708A9E}" dt="2018-12-04T03:25:14.978" v="422" actId="27636"/>
        <pc:sldMkLst>
          <pc:docMk/>
          <pc:sldMk cId="1678656718" sldId="351"/>
        </pc:sldMkLst>
        <pc:spChg chg="mod">
          <ac:chgData name="Don Dailey" userId="3342ba4d-c330-458d-8155-cc0e7cebf7c5" providerId="ADAL" clId="{3C30C025-6A52-4E09-88D1-3E2E82708A9E}" dt="2018-12-04T03:17:44.984" v="162" actId="20577"/>
          <ac:spMkLst>
            <pc:docMk/>
            <pc:sldMk cId="1678656718" sldId="351"/>
            <ac:spMk id="2" creationId="{D7273504-022E-4E49-9485-0C78538DDEFE}"/>
          </ac:spMkLst>
        </pc:spChg>
        <pc:spChg chg="mod">
          <ac:chgData name="Don Dailey" userId="3342ba4d-c330-458d-8155-cc0e7cebf7c5" providerId="ADAL" clId="{3C30C025-6A52-4E09-88D1-3E2E82708A9E}" dt="2018-12-04T03:25:14.978" v="422" actId="27636"/>
          <ac:spMkLst>
            <pc:docMk/>
            <pc:sldMk cId="1678656718" sldId="351"/>
            <ac:spMk id="3" creationId="{B7A30474-8892-4D1A-9AE9-5BD3C45639C6}"/>
          </ac:spMkLst>
        </pc:spChg>
      </pc:sldChg>
      <pc:sldChg chg="modSp">
        <pc:chgData name="Don Dailey" userId="3342ba4d-c330-458d-8155-cc0e7cebf7c5" providerId="ADAL" clId="{3C30C025-6A52-4E09-88D1-3E2E82708A9E}" dt="2018-12-04T03:51:13.386" v="1094" actId="20577"/>
        <pc:sldMkLst>
          <pc:docMk/>
          <pc:sldMk cId="801019799" sldId="356"/>
        </pc:sldMkLst>
        <pc:spChg chg="mod">
          <ac:chgData name="Don Dailey" userId="3342ba4d-c330-458d-8155-cc0e7cebf7c5" providerId="ADAL" clId="{3C30C025-6A52-4E09-88D1-3E2E82708A9E}" dt="2018-12-04T03:48:23.567" v="1090" actId="1076"/>
          <ac:spMkLst>
            <pc:docMk/>
            <pc:sldMk cId="801019799" sldId="356"/>
            <ac:spMk id="2" creationId="{E2F44056-0C45-4F82-AFFE-9EF567A931E7}"/>
          </ac:spMkLst>
        </pc:spChg>
        <pc:spChg chg="mod">
          <ac:chgData name="Don Dailey" userId="3342ba4d-c330-458d-8155-cc0e7cebf7c5" providerId="ADAL" clId="{3C30C025-6A52-4E09-88D1-3E2E82708A9E}" dt="2018-12-04T03:51:13.386" v="1094" actId="20577"/>
          <ac:spMkLst>
            <pc:docMk/>
            <pc:sldMk cId="801019799" sldId="356"/>
            <ac:spMk id="3" creationId="{2B238854-9FDC-4A7F-BA87-4202C9A0414C}"/>
          </ac:spMkLst>
        </pc:spChg>
      </pc:sldChg>
      <pc:sldChg chg="del">
        <pc:chgData name="Don Dailey" userId="3342ba4d-c330-458d-8155-cc0e7cebf7c5" providerId="ADAL" clId="{3C30C025-6A52-4E09-88D1-3E2E82708A9E}" dt="2018-12-04T02:44:55.886" v="110" actId="2696"/>
        <pc:sldMkLst>
          <pc:docMk/>
          <pc:sldMk cId="2852542919" sldId="365"/>
        </pc:sldMkLst>
      </pc:sldChg>
      <pc:sldChg chg="del">
        <pc:chgData name="Don Dailey" userId="3342ba4d-c330-458d-8155-cc0e7cebf7c5" providerId="ADAL" clId="{3C30C025-6A52-4E09-88D1-3E2E82708A9E}" dt="2018-12-04T02:44:55.839" v="106" actId="2696"/>
        <pc:sldMkLst>
          <pc:docMk/>
          <pc:sldMk cId="2638430251" sldId="366"/>
        </pc:sldMkLst>
      </pc:sldChg>
      <pc:sldChg chg="addSp delSp modSp add del">
        <pc:chgData name="Don Dailey" userId="3342ba4d-c330-458d-8155-cc0e7cebf7c5" providerId="ADAL" clId="{3C30C025-6A52-4E09-88D1-3E2E82708A9E}" dt="2018-12-04T02:54:39.095" v="148" actId="1076"/>
        <pc:sldMkLst>
          <pc:docMk/>
          <pc:sldMk cId="914125804" sldId="367"/>
        </pc:sldMkLst>
        <pc:spChg chg="del mod">
          <ac:chgData name="Don Dailey" userId="3342ba4d-c330-458d-8155-cc0e7cebf7c5" providerId="ADAL" clId="{3C30C025-6A52-4E09-88D1-3E2E82708A9E}" dt="2018-12-04T02:53:15.686" v="117" actId="478"/>
          <ac:spMkLst>
            <pc:docMk/>
            <pc:sldMk cId="914125804" sldId="367"/>
            <ac:spMk id="2" creationId="{D17C75E0-C3CE-4FC2-82FD-1B7AD0A82DB7}"/>
          </ac:spMkLst>
        </pc:spChg>
        <pc:spChg chg="add mod">
          <ac:chgData name="Don Dailey" userId="3342ba4d-c330-458d-8155-cc0e7cebf7c5" providerId="ADAL" clId="{3C30C025-6A52-4E09-88D1-3E2E82708A9E}" dt="2018-12-04T02:53:26.959" v="145" actId="20577"/>
          <ac:spMkLst>
            <pc:docMk/>
            <pc:sldMk cId="914125804" sldId="367"/>
            <ac:spMk id="4" creationId="{B54D9CA0-2EBC-495E-BC1D-C9630D6423ED}"/>
          </ac:spMkLst>
        </pc:spChg>
        <pc:picChg chg="add mod">
          <ac:chgData name="Don Dailey" userId="3342ba4d-c330-458d-8155-cc0e7cebf7c5" providerId="ADAL" clId="{3C30C025-6A52-4E09-88D1-3E2E82708A9E}" dt="2018-12-04T02:54:39.095" v="148" actId="1076"/>
          <ac:picMkLst>
            <pc:docMk/>
            <pc:sldMk cId="914125804" sldId="367"/>
            <ac:picMk id="5" creationId="{3814EB1F-2979-4132-BB4C-5E209703FCDC}"/>
          </ac:picMkLst>
        </pc:picChg>
        <pc:picChg chg="del">
          <ac:chgData name="Don Dailey" userId="3342ba4d-c330-458d-8155-cc0e7cebf7c5" providerId="ADAL" clId="{3C30C025-6A52-4E09-88D1-3E2E82708A9E}" dt="2018-12-04T02:52:32.133" v="115" actId="478"/>
          <ac:picMkLst>
            <pc:docMk/>
            <pc:sldMk cId="914125804" sldId="367"/>
            <ac:picMk id="1030" creationId="{F51193B6-6BC4-4FFB-837C-1894D05477E0}"/>
          </ac:picMkLst>
        </pc:picChg>
        <pc:picChg chg="del">
          <ac:chgData name="Don Dailey" userId="3342ba4d-c330-458d-8155-cc0e7cebf7c5" providerId="ADAL" clId="{3C30C025-6A52-4E09-88D1-3E2E82708A9E}" dt="2018-12-04T02:52:34.496" v="116" actId="478"/>
          <ac:picMkLst>
            <pc:docMk/>
            <pc:sldMk cId="914125804" sldId="367"/>
            <ac:picMk id="1032" creationId="{2C4378BC-EF6A-49F2-A002-6580E789E169}"/>
          </ac:picMkLst>
        </pc:picChg>
      </pc:sldChg>
      <pc:sldChg chg="del">
        <pc:chgData name="Don Dailey" userId="3342ba4d-c330-458d-8155-cc0e7cebf7c5" providerId="ADAL" clId="{3C30C025-6A52-4E09-88D1-3E2E82708A9E}" dt="2018-12-04T02:44:55.848" v="107" actId="2696"/>
        <pc:sldMkLst>
          <pc:docMk/>
          <pc:sldMk cId="1379820453" sldId="369"/>
        </pc:sldMkLst>
      </pc:sldChg>
      <pc:sldChg chg="del">
        <pc:chgData name="Don Dailey" userId="3342ba4d-c330-458d-8155-cc0e7cebf7c5" providerId="ADAL" clId="{3C30C025-6A52-4E09-88D1-3E2E82708A9E}" dt="2018-12-04T02:44:55.857" v="108" actId="2696"/>
        <pc:sldMkLst>
          <pc:docMk/>
          <pc:sldMk cId="644076859" sldId="370"/>
        </pc:sldMkLst>
      </pc:sldChg>
      <pc:sldChg chg="del">
        <pc:chgData name="Don Dailey" userId="3342ba4d-c330-458d-8155-cc0e7cebf7c5" providerId="ADAL" clId="{3C30C025-6A52-4E09-88D1-3E2E82708A9E}" dt="2018-12-04T04:02:29.213" v="1591" actId="2696"/>
        <pc:sldMkLst>
          <pc:docMk/>
          <pc:sldMk cId="1278733312" sldId="371"/>
        </pc:sldMkLst>
      </pc:sldChg>
      <pc:sldChg chg="del">
        <pc:chgData name="Don Dailey" userId="3342ba4d-c330-458d-8155-cc0e7cebf7c5" providerId="ADAL" clId="{3C30C025-6A52-4E09-88D1-3E2E82708A9E}" dt="2018-12-04T02:44:55.877" v="109" actId="2696"/>
        <pc:sldMkLst>
          <pc:docMk/>
          <pc:sldMk cId="3968327117" sldId="372"/>
        </pc:sldMkLst>
      </pc:sldChg>
      <pc:sldChg chg="del">
        <pc:chgData name="Don Dailey" userId="3342ba4d-c330-458d-8155-cc0e7cebf7c5" providerId="ADAL" clId="{3C30C025-6A52-4E09-88D1-3E2E82708A9E}" dt="2018-12-04T03:38:48.338" v="687" actId="2696"/>
        <pc:sldMkLst>
          <pc:docMk/>
          <pc:sldMk cId="763287738" sldId="373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1955294600" sldId="374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969024845" sldId="375"/>
        </pc:sldMkLst>
      </pc:sldChg>
      <pc:sldChg chg="add">
        <pc:chgData name="Don Dailey" userId="3342ba4d-c330-458d-8155-cc0e7cebf7c5" providerId="ADAL" clId="{3C30C025-6A52-4E09-88D1-3E2E82708A9E}" dt="2018-12-04T02:44:32.888" v="104"/>
        <pc:sldMkLst>
          <pc:docMk/>
          <pc:sldMk cId="2351072939" sldId="376"/>
        </pc:sldMkLst>
      </pc:sldChg>
      <pc:sldChg chg="modSp add">
        <pc:chgData name="Don Dailey" userId="3342ba4d-c330-458d-8155-cc0e7cebf7c5" providerId="ADAL" clId="{3C30C025-6A52-4E09-88D1-3E2E82708A9E}" dt="2018-12-04T03:29:05.019" v="457" actId="27636"/>
        <pc:sldMkLst>
          <pc:docMk/>
          <pc:sldMk cId="102163353" sldId="377"/>
        </pc:sldMkLst>
        <pc:spChg chg="mod">
          <ac:chgData name="Don Dailey" userId="3342ba4d-c330-458d-8155-cc0e7cebf7c5" providerId="ADAL" clId="{3C30C025-6A52-4E09-88D1-3E2E82708A9E}" dt="2018-12-04T03:28:51.619" v="455" actId="20577"/>
          <ac:spMkLst>
            <pc:docMk/>
            <pc:sldMk cId="102163353" sldId="377"/>
            <ac:spMk id="2" creationId="{D7273504-022E-4E49-9485-0C78538DDEFE}"/>
          </ac:spMkLst>
        </pc:spChg>
        <pc:spChg chg="mod">
          <ac:chgData name="Don Dailey" userId="3342ba4d-c330-458d-8155-cc0e7cebf7c5" providerId="ADAL" clId="{3C30C025-6A52-4E09-88D1-3E2E82708A9E}" dt="2018-12-04T03:29:05.019" v="457" actId="27636"/>
          <ac:spMkLst>
            <pc:docMk/>
            <pc:sldMk cId="102163353" sldId="377"/>
            <ac:spMk id="3" creationId="{B7A30474-8892-4D1A-9AE9-5BD3C45639C6}"/>
          </ac:spMkLst>
        </pc:spChg>
      </pc:sldChg>
      <pc:sldChg chg="modSp add">
        <pc:chgData name="Don Dailey" userId="3342ba4d-c330-458d-8155-cc0e7cebf7c5" providerId="ADAL" clId="{3C30C025-6A52-4E09-88D1-3E2E82708A9E}" dt="2018-12-04T04:00:08.871" v="1567" actId="20577"/>
        <pc:sldMkLst>
          <pc:docMk/>
          <pc:sldMk cId="4234793781" sldId="378"/>
        </pc:sldMkLst>
        <pc:spChg chg="mod">
          <ac:chgData name="Don Dailey" userId="3342ba4d-c330-458d-8155-cc0e7cebf7c5" providerId="ADAL" clId="{3C30C025-6A52-4E09-88D1-3E2E82708A9E}" dt="2018-12-04T04:00:08.871" v="1567" actId="20577"/>
          <ac:spMkLst>
            <pc:docMk/>
            <pc:sldMk cId="4234793781" sldId="378"/>
            <ac:spMk id="3" creationId="{2B238854-9FDC-4A7F-BA87-4202C9A0414C}"/>
          </ac:spMkLst>
        </pc:spChg>
      </pc:sldChg>
      <pc:sldChg chg="addSp delSp modSp add">
        <pc:chgData name="Don Dailey" userId="3342ba4d-c330-458d-8155-cc0e7cebf7c5" providerId="ADAL" clId="{3C30C025-6A52-4E09-88D1-3E2E82708A9E}" dt="2018-12-04T04:07:59.712" v="1626" actId="20577"/>
        <pc:sldMkLst>
          <pc:docMk/>
          <pc:sldMk cId="2881710257" sldId="379"/>
        </pc:sldMkLst>
        <pc:spChg chg="del">
          <ac:chgData name="Don Dailey" userId="3342ba4d-c330-458d-8155-cc0e7cebf7c5" providerId="ADAL" clId="{3C30C025-6A52-4E09-88D1-3E2E82708A9E}" dt="2018-12-04T04:02:48.768" v="1593"/>
          <ac:spMkLst>
            <pc:docMk/>
            <pc:sldMk cId="2881710257" sldId="379"/>
            <ac:spMk id="2" creationId="{67AB4DAD-5006-48AC-B462-D96C5836EFB2}"/>
          </ac:spMkLst>
        </pc:spChg>
        <pc:spChg chg="del">
          <ac:chgData name="Don Dailey" userId="3342ba4d-c330-458d-8155-cc0e7cebf7c5" providerId="ADAL" clId="{3C30C025-6A52-4E09-88D1-3E2E82708A9E}" dt="2018-12-04T04:02:48.768" v="1593"/>
          <ac:spMkLst>
            <pc:docMk/>
            <pc:sldMk cId="2881710257" sldId="379"/>
            <ac:spMk id="3" creationId="{652BA113-5107-4BF3-94A8-081F3AEC102C}"/>
          </ac:spMkLst>
        </pc:spChg>
        <pc:spChg chg="add mod">
          <ac:chgData name="Don Dailey" userId="3342ba4d-c330-458d-8155-cc0e7cebf7c5" providerId="ADAL" clId="{3C30C025-6A52-4E09-88D1-3E2E82708A9E}" dt="2018-12-04T04:03:18.816" v="1617" actId="20577"/>
          <ac:spMkLst>
            <pc:docMk/>
            <pc:sldMk cId="2881710257" sldId="379"/>
            <ac:spMk id="4" creationId="{FA071434-4578-492C-A143-94B001735EDC}"/>
          </ac:spMkLst>
        </pc:spChg>
        <pc:spChg chg="add mod">
          <ac:chgData name="Don Dailey" userId="3342ba4d-c330-458d-8155-cc0e7cebf7c5" providerId="ADAL" clId="{3C30C025-6A52-4E09-88D1-3E2E82708A9E}" dt="2018-12-04T04:07:59.712" v="1626" actId="20577"/>
          <ac:spMkLst>
            <pc:docMk/>
            <pc:sldMk cId="2881710257" sldId="379"/>
            <ac:spMk id="5" creationId="{FB3A0C78-6696-4551-AF79-169562918884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972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600" dirty="0"/>
            <a:t>SIS</a:t>
          </a:r>
          <a:endParaRPr lang="en-US" sz="800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600" dirty="0"/>
            <a:t>Food</a:t>
          </a:r>
          <a:endParaRPr lang="en-US" sz="800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200" dirty="0" err="1"/>
            <a:t>MiLearn</a:t>
          </a:r>
          <a:endParaRPr lang="en-US" sz="800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1702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/>
            <a:t>SIS</a:t>
          </a:r>
          <a:endParaRPr lang="en-US" sz="1000" b="1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/>
            <a:t>Food</a:t>
          </a:r>
          <a:endParaRPr lang="en-US" sz="1000" b="1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err="1"/>
            <a:t>MiLearn</a:t>
          </a:r>
          <a:endParaRPr lang="en-US" sz="1000" b="1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>
              <a:latin typeface="Arial Narrow" panose="020B0606020202030204" pitchFamily="34" charset="0"/>
            </a:rPr>
            <a:t>Dashboards</a:t>
          </a:r>
          <a:endParaRPr lang="en-US" sz="700" b="1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EE41BD-C5FF-46F2-8720-C7CC7A1F76A4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F515B9-7254-497B-AFAA-97E013A7AEBA}">
      <dgm:prSet phldrT="[Text]"/>
      <dgm:spPr/>
      <dgm:t>
        <a:bodyPr/>
        <a:lstStyle/>
        <a:p>
          <a:r>
            <a:rPr lang="en-US" dirty="0"/>
            <a:t>Backpack</a:t>
          </a:r>
        </a:p>
      </dgm:t>
    </dgm:pt>
    <dgm:pt modelId="{DA32B240-C08A-41F5-B6DD-DFE1B4A485C1}" type="parTrans" cxnId="{0CDE064A-6AC1-44A2-82B5-CB2478674264}">
      <dgm:prSet/>
      <dgm:spPr/>
      <dgm:t>
        <a:bodyPr/>
        <a:lstStyle/>
        <a:p>
          <a:endParaRPr lang="en-US"/>
        </a:p>
      </dgm:t>
    </dgm:pt>
    <dgm:pt modelId="{CB60D3D8-BCE6-4FA1-B583-8828DCD0C6A8}" type="sibTrans" cxnId="{0CDE064A-6AC1-44A2-82B5-CB2478674264}">
      <dgm:prSet/>
      <dgm:spPr/>
      <dgm:t>
        <a:bodyPr/>
        <a:lstStyle/>
        <a:p>
          <a:endParaRPr lang="en-US"/>
        </a:p>
      </dgm:t>
    </dgm:pt>
    <dgm:pt modelId="{0D836968-7187-475E-8C4F-F8CBD704F8AD}">
      <dgm:prSet phldrT="[Text]"/>
      <dgm:spPr/>
      <dgm:t>
        <a:bodyPr/>
        <a:lstStyle/>
        <a:p>
          <a:r>
            <a:rPr lang="en-US" dirty="0"/>
            <a:t>Lunchbox</a:t>
          </a:r>
        </a:p>
      </dgm:t>
    </dgm:pt>
    <dgm:pt modelId="{A7C10F5C-FC97-4304-B1A3-1CBBA9EA0BE4}" type="parTrans" cxnId="{83280272-AB63-4486-A85F-E039490624DE}">
      <dgm:prSet/>
      <dgm:spPr/>
      <dgm:t>
        <a:bodyPr/>
        <a:lstStyle/>
        <a:p>
          <a:endParaRPr lang="en-US"/>
        </a:p>
      </dgm:t>
    </dgm:pt>
    <dgm:pt modelId="{B0A38DCC-3F96-44D1-97C8-36BB9F932C77}" type="sibTrans" cxnId="{83280272-AB63-4486-A85F-E039490624DE}">
      <dgm:prSet/>
      <dgm:spPr/>
      <dgm:t>
        <a:bodyPr/>
        <a:lstStyle/>
        <a:p>
          <a:endParaRPr lang="en-US"/>
        </a:p>
      </dgm:t>
    </dgm:pt>
    <dgm:pt modelId="{CE30273B-FF74-45B2-AD2D-6CE4AA046454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/>
            <a:t>Snack-Pack</a:t>
          </a:r>
        </a:p>
      </dgm:t>
    </dgm:pt>
    <dgm:pt modelId="{2C4CB17B-0F36-4361-933C-689312DDF36C}" type="parTrans" cxnId="{44F42FEB-911E-4220-955F-FFBC07CEE594}">
      <dgm:prSet/>
      <dgm:spPr/>
      <dgm:t>
        <a:bodyPr/>
        <a:lstStyle/>
        <a:p>
          <a:endParaRPr lang="en-US"/>
        </a:p>
      </dgm:t>
    </dgm:pt>
    <dgm:pt modelId="{49BAC451-4F05-4036-992D-3EA2AAAA3081}" type="sibTrans" cxnId="{44F42FEB-911E-4220-955F-FFBC07CEE594}">
      <dgm:prSet/>
      <dgm:spPr/>
      <dgm:t>
        <a:bodyPr/>
        <a:lstStyle/>
        <a:p>
          <a:endParaRPr lang="en-US"/>
        </a:p>
      </dgm:t>
    </dgm:pt>
    <dgm:pt modelId="{3E8D6F65-C186-40BE-ACAE-162E65DE5C67}" type="pres">
      <dgm:prSet presAssocID="{2AEE41BD-C5FF-46F2-8720-C7CC7A1F76A4}" presName="Name0" presStyleCnt="0">
        <dgm:presLayoutVars>
          <dgm:chMax val="7"/>
          <dgm:resizeHandles val="exact"/>
        </dgm:presLayoutVars>
      </dgm:prSet>
      <dgm:spPr/>
    </dgm:pt>
    <dgm:pt modelId="{59C1D0A1-9997-40B4-A696-F00852513FC2}" type="pres">
      <dgm:prSet presAssocID="{2AEE41BD-C5FF-46F2-8720-C7CC7A1F76A4}" presName="comp1" presStyleCnt="0"/>
      <dgm:spPr/>
    </dgm:pt>
    <dgm:pt modelId="{F2042F44-2708-47B1-8D25-D320EDDCA813}" type="pres">
      <dgm:prSet presAssocID="{2AEE41BD-C5FF-46F2-8720-C7CC7A1F76A4}" presName="circle1" presStyleLbl="node1" presStyleIdx="0" presStyleCnt="3"/>
      <dgm:spPr/>
    </dgm:pt>
    <dgm:pt modelId="{FE9FB2D4-8BE0-4195-AB93-ABFE242E0C2D}" type="pres">
      <dgm:prSet presAssocID="{2AEE41BD-C5FF-46F2-8720-C7CC7A1F76A4}" presName="c1text" presStyleLbl="node1" presStyleIdx="0" presStyleCnt="3">
        <dgm:presLayoutVars>
          <dgm:bulletEnabled val="1"/>
        </dgm:presLayoutVars>
      </dgm:prSet>
      <dgm:spPr/>
    </dgm:pt>
    <dgm:pt modelId="{FDD963C8-93F0-4516-BF83-44B3A29AC8E8}" type="pres">
      <dgm:prSet presAssocID="{2AEE41BD-C5FF-46F2-8720-C7CC7A1F76A4}" presName="comp2" presStyleCnt="0"/>
      <dgm:spPr/>
    </dgm:pt>
    <dgm:pt modelId="{7C435D39-E66A-43CC-9A1B-A0B4DFBFE8F5}" type="pres">
      <dgm:prSet presAssocID="{2AEE41BD-C5FF-46F2-8720-C7CC7A1F76A4}" presName="circle2" presStyleLbl="node1" presStyleIdx="1" presStyleCnt="3"/>
      <dgm:spPr/>
    </dgm:pt>
    <dgm:pt modelId="{D83E0BCE-A08A-4F41-A2DF-BBDA0737C0BB}" type="pres">
      <dgm:prSet presAssocID="{2AEE41BD-C5FF-46F2-8720-C7CC7A1F76A4}" presName="c2text" presStyleLbl="node1" presStyleIdx="1" presStyleCnt="3">
        <dgm:presLayoutVars>
          <dgm:bulletEnabled val="1"/>
        </dgm:presLayoutVars>
      </dgm:prSet>
      <dgm:spPr/>
    </dgm:pt>
    <dgm:pt modelId="{7B469393-9B00-4730-8722-3D935D6311F9}" type="pres">
      <dgm:prSet presAssocID="{2AEE41BD-C5FF-46F2-8720-C7CC7A1F76A4}" presName="comp3" presStyleCnt="0"/>
      <dgm:spPr/>
    </dgm:pt>
    <dgm:pt modelId="{55A9D50C-AC72-4D23-9B53-28912EAE7342}" type="pres">
      <dgm:prSet presAssocID="{2AEE41BD-C5FF-46F2-8720-C7CC7A1F76A4}" presName="circle3" presStyleLbl="node1" presStyleIdx="2" presStyleCnt="3"/>
      <dgm:spPr/>
    </dgm:pt>
    <dgm:pt modelId="{8C2F08EF-1BD2-4490-9C4C-BBECE48E535A}" type="pres">
      <dgm:prSet presAssocID="{2AEE41BD-C5FF-46F2-8720-C7CC7A1F76A4}" presName="c3text" presStyleLbl="node1" presStyleIdx="2" presStyleCnt="3">
        <dgm:presLayoutVars>
          <dgm:bulletEnabled val="1"/>
        </dgm:presLayoutVars>
      </dgm:prSet>
      <dgm:spPr/>
    </dgm:pt>
  </dgm:ptLst>
  <dgm:cxnLst>
    <dgm:cxn modelId="{FFCE9B1C-66BF-4D1B-9921-7C3E03BF8A21}" type="presOf" srcId="{2AEE41BD-C5FF-46F2-8720-C7CC7A1F76A4}" destId="{3E8D6F65-C186-40BE-ACAE-162E65DE5C67}" srcOrd="0" destOrd="0" presId="urn:microsoft.com/office/officeart/2005/8/layout/venn2"/>
    <dgm:cxn modelId="{421CB834-126F-48F6-8789-EA9B7EFF0A6A}" type="presOf" srcId="{CE30273B-FF74-45B2-AD2D-6CE4AA046454}" destId="{8C2F08EF-1BD2-4490-9C4C-BBECE48E535A}" srcOrd="1" destOrd="0" presId="urn:microsoft.com/office/officeart/2005/8/layout/venn2"/>
    <dgm:cxn modelId="{7174513A-D91B-474E-BCE2-3CCB49D9E126}" type="presOf" srcId="{5DF515B9-7254-497B-AFAA-97E013A7AEBA}" destId="{F2042F44-2708-47B1-8D25-D320EDDCA813}" srcOrd="0" destOrd="0" presId="urn:microsoft.com/office/officeart/2005/8/layout/venn2"/>
    <dgm:cxn modelId="{0CDE064A-6AC1-44A2-82B5-CB2478674264}" srcId="{2AEE41BD-C5FF-46F2-8720-C7CC7A1F76A4}" destId="{5DF515B9-7254-497B-AFAA-97E013A7AEBA}" srcOrd="0" destOrd="0" parTransId="{DA32B240-C08A-41F5-B6DD-DFE1B4A485C1}" sibTransId="{CB60D3D8-BCE6-4FA1-B583-8828DCD0C6A8}"/>
    <dgm:cxn modelId="{83280272-AB63-4486-A85F-E039490624DE}" srcId="{2AEE41BD-C5FF-46F2-8720-C7CC7A1F76A4}" destId="{0D836968-7187-475E-8C4F-F8CBD704F8AD}" srcOrd="1" destOrd="0" parTransId="{A7C10F5C-FC97-4304-B1A3-1CBBA9EA0BE4}" sibTransId="{B0A38DCC-3F96-44D1-97C8-36BB9F932C77}"/>
    <dgm:cxn modelId="{BF5905A4-62BE-4EE4-AD0C-73147B2B6265}" type="presOf" srcId="{0D836968-7187-475E-8C4F-F8CBD704F8AD}" destId="{D83E0BCE-A08A-4F41-A2DF-BBDA0737C0BB}" srcOrd="1" destOrd="0" presId="urn:microsoft.com/office/officeart/2005/8/layout/venn2"/>
    <dgm:cxn modelId="{79E794CE-8F93-4B52-9437-4D8A3574F3FC}" type="presOf" srcId="{0D836968-7187-475E-8C4F-F8CBD704F8AD}" destId="{7C435D39-E66A-43CC-9A1B-A0B4DFBFE8F5}" srcOrd="0" destOrd="0" presId="urn:microsoft.com/office/officeart/2005/8/layout/venn2"/>
    <dgm:cxn modelId="{BBBA35D9-063A-4F8B-A8EA-8A5FCAD009C5}" type="presOf" srcId="{CE30273B-FF74-45B2-AD2D-6CE4AA046454}" destId="{55A9D50C-AC72-4D23-9B53-28912EAE7342}" srcOrd="0" destOrd="0" presId="urn:microsoft.com/office/officeart/2005/8/layout/venn2"/>
    <dgm:cxn modelId="{44F42FEB-911E-4220-955F-FFBC07CEE594}" srcId="{2AEE41BD-C5FF-46F2-8720-C7CC7A1F76A4}" destId="{CE30273B-FF74-45B2-AD2D-6CE4AA046454}" srcOrd="2" destOrd="0" parTransId="{2C4CB17B-0F36-4361-933C-689312DDF36C}" sibTransId="{49BAC451-4F05-4036-992D-3EA2AAAA3081}"/>
    <dgm:cxn modelId="{0548C2F9-95B7-4DEA-9595-305EF8657F5E}" type="presOf" srcId="{5DF515B9-7254-497B-AFAA-97E013A7AEBA}" destId="{FE9FB2D4-8BE0-4195-AB93-ABFE242E0C2D}" srcOrd="1" destOrd="0" presId="urn:microsoft.com/office/officeart/2005/8/layout/venn2"/>
    <dgm:cxn modelId="{5E10BA8F-62A7-4F20-B8BF-50C3D1C9C2CE}" type="presParOf" srcId="{3E8D6F65-C186-40BE-ACAE-162E65DE5C67}" destId="{59C1D0A1-9997-40B4-A696-F00852513FC2}" srcOrd="0" destOrd="0" presId="urn:microsoft.com/office/officeart/2005/8/layout/venn2"/>
    <dgm:cxn modelId="{192A1B8A-8075-4CFC-8140-69DDF4DE7722}" type="presParOf" srcId="{59C1D0A1-9997-40B4-A696-F00852513FC2}" destId="{F2042F44-2708-47B1-8D25-D320EDDCA813}" srcOrd="0" destOrd="0" presId="urn:microsoft.com/office/officeart/2005/8/layout/venn2"/>
    <dgm:cxn modelId="{904A19D5-9BD4-42B3-8B83-E74A4B2C4893}" type="presParOf" srcId="{59C1D0A1-9997-40B4-A696-F00852513FC2}" destId="{FE9FB2D4-8BE0-4195-AB93-ABFE242E0C2D}" srcOrd="1" destOrd="0" presId="urn:microsoft.com/office/officeart/2005/8/layout/venn2"/>
    <dgm:cxn modelId="{8FAFB47F-58A7-4021-9C30-7903EAE8A945}" type="presParOf" srcId="{3E8D6F65-C186-40BE-ACAE-162E65DE5C67}" destId="{FDD963C8-93F0-4516-BF83-44B3A29AC8E8}" srcOrd="1" destOrd="0" presId="urn:microsoft.com/office/officeart/2005/8/layout/venn2"/>
    <dgm:cxn modelId="{FABDA8D1-9294-40EC-8088-D5A1BA046C3E}" type="presParOf" srcId="{FDD963C8-93F0-4516-BF83-44B3A29AC8E8}" destId="{7C435D39-E66A-43CC-9A1B-A0B4DFBFE8F5}" srcOrd="0" destOrd="0" presId="urn:microsoft.com/office/officeart/2005/8/layout/venn2"/>
    <dgm:cxn modelId="{F7EB3DF0-7B99-426B-AC4D-329D3B7E1A72}" type="presParOf" srcId="{FDD963C8-93F0-4516-BF83-44B3A29AC8E8}" destId="{D83E0BCE-A08A-4F41-A2DF-BBDA0737C0BB}" srcOrd="1" destOrd="0" presId="urn:microsoft.com/office/officeart/2005/8/layout/venn2"/>
    <dgm:cxn modelId="{9FFFAA29-3E0C-46F8-9519-E0D936405EE2}" type="presParOf" srcId="{3E8D6F65-C186-40BE-ACAE-162E65DE5C67}" destId="{7B469393-9B00-4730-8722-3D935D6311F9}" srcOrd="2" destOrd="0" presId="urn:microsoft.com/office/officeart/2005/8/layout/venn2"/>
    <dgm:cxn modelId="{2BDA4B6F-B449-4093-8287-133FF287E541}" type="presParOf" srcId="{7B469393-9B00-4730-8722-3D935D6311F9}" destId="{55A9D50C-AC72-4D23-9B53-28912EAE7342}" srcOrd="0" destOrd="0" presId="urn:microsoft.com/office/officeart/2005/8/layout/venn2"/>
    <dgm:cxn modelId="{10865A7F-729E-4E8A-8D74-5481ECA511EF}" type="presParOf" srcId="{7B469393-9B00-4730-8722-3D935D6311F9}" destId="{8C2F08EF-1BD2-4490-9C4C-BBECE48E535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972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SIS</a:t>
          </a:r>
          <a:endParaRPr lang="en-US" sz="800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Food</a:t>
          </a:r>
          <a:endParaRPr lang="en-US" sz="800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MiLearn</a:t>
          </a:r>
          <a:endParaRPr lang="en-US" sz="800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</a:p>
      </dsp:txBody>
      <dsp:txXfrm>
        <a:off x="508780" y="1110373"/>
        <a:ext cx="537442" cy="537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1702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SIS</a:t>
          </a:r>
          <a:endParaRPr lang="en-US" sz="1000" b="1" kern="120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Food</a:t>
          </a:r>
          <a:endParaRPr lang="en-US" sz="1000" b="1" kern="120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err="1"/>
            <a:t>MiLearn</a:t>
          </a:r>
          <a:endParaRPr lang="en-US" sz="1000" b="1" kern="120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>
              <a:latin typeface="Arial Narrow" panose="020B0606020202030204" pitchFamily="34" charset="0"/>
            </a:rPr>
            <a:t>Dashboards</a:t>
          </a:r>
          <a:endParaRPr lang="en-US" sz="700" b="1" kern="120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42F44-2708-47B1-8D25-D320EDDCA813}">
      <dsp:nvSpPr>
        <dsp:cNvPr id="0" name=""/>
        <dsp:cNvSpPr/>
      </dsp:nvSpPr>
      <dsp:spPr>
        <a:xfrm>
          <a:off x="941825" y="0"/>
          <a:ext cx="4733890" cy="47338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Backpack</a:t>
          </a:r>
        </a:p>
      </dsp:txBody>
      <dsp:txXfrm>
        <a:off x="2481523" y="236694"/>
        <a:ext cx="1654494" cy="710083"/>
      </dsp:txXfrm>
    </dsp:sp>
    <dsp:sp modelId="{7C435D39-E66A-43CC-9A1B-A0B4DFBFE8F5}">
      <dsp:nvSpPr>
        <dsp:cNvPr id="0" name=""/>
        <dsp:cNvSpPr/>
      </dsp:nvSpPr>
      <dsp:spPr>
        <a:xfrm>
          <a:off x="1533561" y="1183472"/>
          <a:ext cx="3550418" cy="35504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Lunchbox</a:t>
          </a:r>
        </a:p>
      </dsp:txBody>
      <dsp:txXfrm>
        <a:off x="2481523" y="1405373"/>
        <a:ext cx="1654494" cy="665703"/>
      </dsp:txXfrm>
    </dsp:sp>
    <dsp:sp modelId="{55A9D50C-AC72-4D23-9B53-28912EAE7342}">
      <dsp:nvSpPr>
        <dsp:cNvPr id="0" name=""/>
        <dsp:cNvSpPr/>
      </dsp:nvSpPr>
      <dsp:spPr>
        <a:xfrm>
          <a:off x="2125298" y="2366945"/>
          <a:ext cx="2366945" cy="2366945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Snack-Pack</a:t>
          </a:r>
        </a:p>
      </dsp:txBody>
      <dsp:txXfrm>
        <a:off x="2471929" y="2958681"/>
        <a:ext cx="1673683" cy="1183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4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68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8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12/4/2018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1852"/>
            <a:ext cx="9144000" cy="125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9" y="5641849"/>
            <a:ext cx="9178953" cy="1244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" y="6089904"/>
            <a:ext cx="1669553" cy="7315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916" y="5914397"/>
            <a:ext cx="914400" cy="91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122363"/>
            <a:ext cx="10917936" cy="2387600"/>
          </a:xfrm>
        </p:spPr>
        <p:txBody>
          <a:bodyPr anchor="b"/>
          <a:lstStyle>
            <a:lvl1pPr algn="ctr">
              <a:defRPr sz="6000">
                <a:solidFill>
                  <a:srgbClr val="067EB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602038"/>
            <a:ext cx="1091793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098809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 marL="914377" indent="-457189">
              <a:buFont typeface="Courier New" panose="02070309020205020404" pitchFamily="49" charset="0"/>
              <a:buChar char="o"/>
              <a:defRPr sz="2400"/>
            </a:lvl2pPr>
            <a:lvl3pPr marL="1257269" indent="-342891">
              <a:buFont typeface="Arial" panose="020B0604020202020204" pitchFamily="34" charset="0"/>
              <a:buChar char="•"/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03738" y="6355705"/>
            <a:ext cx="435863" cy="365125"/>
          </a:xfrm>
        </p:spPr>
        <p:txBody>
          <a:bodyPr/>
          <a:lstStyle>
            <a:lvl1pPr algn="ctr">
              <a:defRPr b="0"/>
            </a:lvl1pPr>
          </a:lstStyle>
          <a:p>
            <a:pPr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11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12/4/2018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12/4/2018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12/4/2018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12/4/2018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12/4/2018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6309"/>
            <a:ext cx="10515600" cy="88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180"/>
            <a:ext cx="9144000" cy="91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7" y="5980179"/>
            <a:ext cx="9178953" cy="90632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296399" y="63557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 defTabSz="914377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900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support@midatahub.org" TargetMode="Externa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support@midatahub.or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drive/folders/1rPex0XO-PPnerbS8Xq_7mdDqrlj8Yu6j?usp=sharin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mailto:support@midatahub.or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 err="1"/>
              <a:t>DECEMber</a:t>
            </a:r>
            <a:r>
              <a:rPr lang="en-US" dirty="0"/>
              <a:t> 2018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-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Edupaths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257577" y="1287388"/>
            <a:ext cx="10128327" cy="385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1 (Data Hub 101) to be available on or around January 1, 2019 (or sooner).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How to Videos/Documentation/Q&amp;A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Data Hub 101 – Cockpit Application and Data Integration Overview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1 Introduction to the Data Hub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2 – Accessing the Data Hub Cockpit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3 – Agreements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4 - User Management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5 – Integrations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6 – Reports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Module 7 - Summary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23ACA4-7C25-493C-8EEE-1587FABDA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490" y="501108"/>
            <a:ext cx="1257300" cy="4762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859E76C-5DAC-4C8A-AECC-1585052AD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042" y="3056175"/>
            <a:ext cx="4943747" cy="286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44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</a:t>
            </a:r>
          </a:p>
          <a:p>
            <a:r>
              <a:rPr lang="en-US" sz="3600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MiLearn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Updates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565611" y="2103714"/>
            <a:ext cx="9911915" cy="4150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000" b="1" u="sng" dirty="0"/>
              <a:t>Three years of assessment reports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M-STEP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WIDA ACCESS for ELLs 2.0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WIDA Alternate ACCESS for ELLs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defRPr/>
            </a:pPr>
            <a:endParaRPr lang="en-US" sz="1600" dirty="0"/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000" b="1" u="sng" dirty="0"/>
              <a:t>Two years of assessment reports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MI-Access Functional Independence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MI-Access Participation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MI-Access Supported Independence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sz="1600" dirty="0"/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sz="1600" dirty="0"/>
          </a:p>
          <a:p>
            <a:pPr marL="1028700" lvl="1" indent="-5715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ln>
                <a:solidFill>
                  <a:prstClr val="black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prstClr val="white"/>
                </a:solidFill>
              </a:u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74804B-A740-4565-84F6-8A44D4B5B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277" y="2838834"/>
            <a:ext cx="2921710" cy="96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08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</a:t>
            </a:r>
          </a:p>
          <a:p>
            <a:r>
              <a:rPr lang="en-US" sz="3600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MiLearn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Updates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565611" y="2103714"/>
            <a:ext cx="9911915" cy="4150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b="1" u="sng" dirty="0"/>
              <a:t>SIS Status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Development Complete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MISTAR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PowerSchool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Development in Progress (Est. completion 1/19)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Synergy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Infinite Campus</a:t>
            </a:r>
          </a:p>
          <a:p>
            <a:pPr marL="1200150" lvl="2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sz="1600" dirty="0"/>
          </a:p>
          <a:p>
            <a:pPr marL="1028700" lvl="1" indent="-5715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ln>
                <a:solidFill>
                  <a:prstClr val="black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prstClr val="white"/>
                </a:solidFill>
              </a:u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74804B-A740-4565-84F6-8A44D4B5B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277" y="2838834"/>
            <a:ext cx="2921710" cy="96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57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SIS Vendor Calls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382249" y="1771275"/>
            <a:ext cx="11285540" cy="410541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900" dirty="0"/>
              <a:t>Purpose: Provide time for the vendor and Data Hub team to collaborate on troubleshooting and discussing current and upcoming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900" dirty="0"/>
              <a:t>Tuesday Bi-Weekly starting 7/23/18 (only exception is Infinite Campus)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 err="1"/>
              <a:t>Powerschool</a:t>
            </a:r>
            <a:r>
              <a:rPr lang="en-US" sz="2900" dirty="0"/>
              <a:t> SIS - 10:30-10:50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 err="1"/>
              <a:t>Powerschool</a:t>
            </a:r>
            <a:r>
              <a:rPr lang="en-US" sz="2900" dirty="0"/>
              <a:t> SE - 10:50-11:10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SunGard/PowerSchool </a:t>
            </a:r>
            <a:r>
              <a:rPr lang="en-US" sz="2900" dirty="0" err="1"/>
              <a:t>eSchoolPlus</a:t>
            </a:r>
            <a:r>
              <a:rPr lang="en-US" sz="2900" dirty="0"/>
              <a:t> - 11:10-11:40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Synergy - 2:00 - 2:30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Skyward - 3:00 - 3:30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Infinite Campus - 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1st </a:t>
            </a:r>
            <a:r>
              <a:rPr lang="en-US" sz="2900" dirty="0" err="1"/>
              <a:t>wednesday</a:t>
            </a:r>
            <a:r>
              <a:rPr lang="en-US" sz="2900" dirty="0"/>
              <a:t> of every month 1:00 - 2:00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r>
              <a:rPr lang="en-US" sz="2900" dirty="0"/>
              <a:t>3rd </a:t>
            </a:r>
            <a:r>
              <a:rPr lang="en-US" sz="2900" dirty="0" err="1"/>
              <a:t>wednesday</a:t>
            </a:r>
            <a:r>
              <a:rPr lang="en-US" sz="2900" dirty="0"/>
              <a:t> of every month 1:30 - 2:00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endParaRPr lang="en-US" sz="2900" dirty="0"/>
          </a:p>
          <a:p>
            <a:endParaRPr lang="en-US" sz="2900" dirty="0"/>
          </a:p>
          <a:p>
            <a:pPr lvl="1" fontAlgn="base"/>
            <a:r>
              <a:rPr lang="en-US" sz="2900" dirty="0"/>
              <a:t>If you would like to join any of these calls please send an email to </a:t>
            </a:r>
            <a:r>
              <a:rPr lang="en-US" sz="2900" u="sng" dirty="0">
                <a:hlinkClick r:id="rId2"/>
              </a:rPr>
              <a:t>support@midatahub.org</a:t>
            </a:r>
            <a:r>
              <a:rPr lang="en-US" sz="2900" dirty="0"/>
              <a:t> letting us know which SIS vendor call you would like to participate. 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198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16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3504-022E-4E49-9485-0C78538D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99171"/>
            <a:ext cx="8534400" cy="1507067"/>
          </a:xfrm>
        </p:spPr>
        <p:txBody>
          <a:bodyPr/>
          <a:lstStyle/>
          <a:p>
            <a:r>
              <a:rPr lang="en-US" dirty="0"/>
              <a:t>Features IN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30474-8892-4D1A-9AE9-5BD3C4563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9883235" cy="4623619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Enhancement to EEM data load – Correcting a timeout issue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Assessment API – MDE Installing in their environment and testing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Data Exchange – Improvements and provisioning for more </a:t>
            </a:r>
            <a:r>
              <a:rPr lang="en-US" dirty="0" err="1"/>
              <a:t>MiRead</a:t>
            </a:r>
            <a:r>
              <a:rPr lang="en-US" dirty="0"/>
              <a:t> districts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Feature functionality suite – Ability to turn features and functions on in the system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CSV imports for assessments – </a:t>
            </a:r>
            <a:r>
              <a:rPr lang="en-US" dirty="0" err="1"/>
              <a:t>aimsWebPlus</a:t>
            </a:r>
            <a:r>
              <a:rPr lang="en-US" dirty="0"/>
              <a:t> and DIBELS Next (</a:t>
            </a:r>
            <a:r>
              <a:rPr lang="en-US" dirty="0" err="1"/>
              <a:t>Acadience</a:t>
            </a:r>
            <a:r>
              <a:rPr lang="en-US" dirty="0"/>
              <a:t> Reading)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Dashboard testing – Identified stability issues and working to incorporate fixes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ODS / API version upgrade – 2.0 to v2.4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ADFS claims enhancement – Solve issues with authentication and allow for </a:t>
            </a:r>
            <a:r>
              <a:rPr lang="en-US" dirty="0" err="1"/>
              <a:t>MiLearn</a:t>
            </a:r>
            <a:r>
              <a:rPr lang="en-US" dirty="0"/>
              <a:t> logins to access launchpad and other resources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At-A-Glance Report enhancements – Resolving print issue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CSV import for Renaissance STAR data – In Process.  Looking for districts with data to pilot.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31BD65-98B9-4DD6-9F63-3960E9968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56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3504-022E-4E49-9485-0C78538D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99171"/>
            <a:ext cx="8534400" cy="1507067"/>
          </a:xfrm>
        </p:spPr>
        <p:txBody>
          <a:bodyPr/>
          <a:lstStyle/>
          <a:p>
            <a:r>
              <a:rPr lang="en-US" dirty="0"/>
              <a:t>Features next up for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30474-8892-4D1A-9AE9-5BD3C4563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9883235" cy="421337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1.	</a:t>
            </a:r>
            <a:r>
              <a:rPr lang="en-US" dirty="0" err="1"/>
              <a:t>UserName</a:t>
            </a:r>
            <a:r>
              <a:rPr lang="en-US" dirty="0"/>
              <a:t> creation for account generation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2.	Custom monitors for alert notifications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48AA2C-FF8F-409B-B531-A17AFDD11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63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</a:t>
            </a:r>
            <a:r>
              <a:rPr lang="en-US" dirty="0" err="1"/>
              <a:t>Snackpack</a:t>
            </a:r>
            <a:r>
              <a:rPr lang="en-US" dirty="0"/>
              <a:t>, Lunchbox, Backpack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Ability to access </a:t>
            </a:r>
            <a:r>
              <a:rPr lang="en-US" dirty="0" err="1"/>
              <a:t>SoM</a:t>
            </a:r>
            <a:r>
              <a:rPr lang="en-US" dirty="0"/>
              <a:t> data collected by CEPI for newly enrolled students</a:t>
            </a:r>
          </a:p>
          <a:p>
            <a:r>
              <a:rPr lang="en-US" dirty="0"/>
              <a:t>Triggered after UIC lookup</a:t>
            </a:r>
          </a:p>
          <a:p>
            <a:r>
              <a:rPr lang="en-US" dirty="0" err="1"/>
              <a:t>Snackpack</a:t>
            </a:r>
            <a:r>
              <a:rPr lang="en-US" dirty="0"/>
              <a:t> – Target for Fall 2019.  Looking to include most important data to get to districts for new enrollees.  Most recent prior enrollment and program flags (SE, LEP, Title 1, Homeless, etc.)</a:t>
            </a:r>
          </a:p>
          <a:p>
            <a:r>
              <a:rPr lang="en-US" dirty="0"/>
              <a:t>Lunchbox – More extended and historical data</a:t>
            </a:r>
          </a:p>
          <a:p>
            <a:r>
              <a:rPr lang="en-US" dirty="0"/>
              <a:t>Backpack – Extended further with both CEPI and data from other MiDataHub districts (full CA-60) where possible</a:t>
            </a:r>
          </a:p>
          <a:p>
            <a:r>
              <a:rPr lang="en-US" dirty="0"/>
              <a:t>Workgroup anticipated this functioning like the UIC lookup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51EFEE-6E89-4CB1-B88E-6415873D9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57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Problem Statement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838200" y="1641464"/>
            <a:ext cx="10157178" cy="445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Status Quo: 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Districts need to know what services students are eligible for when they enroll.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information is not readily available as it is not received in a timely fashion from the previous district and/or parents do not know.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Michigan Student Data System can mitigate this issue to some extent but with notable limitations.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Bottom line: 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Students may not get services they’re entitled to in a timely manner.</a:t>
            </a:r>
          </a:p>
        </p:txBody>
      </p:sp>
    </p:spTree>
    <p:extLst>
      <p:ext uri="{BB962C8B-B14F-4D97-AF65-F5344CB8AC3E}">
        <p14:creationId xmlns:p14="http://schemas.microsoft.com/office/powerpoint/2010/main" val="2993456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The Solution: Portable Student Records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61163B7-BC17-4F5B-B5F0-FD12BCFC8E79}"/>
              </a:ext>
            </a:extLst>
          </p:cNvPr>
          <p:cNvGraphicFramePr/>
          <p:nvPr>
            <p:extLst/>
          </p:nvPr>
        </p:nvGraphicFramePr>
        <p:xfrm>
          <a:off x="404147" y="1813664"/>
          <a:ext cx="6617542" cy="4733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DE3A64C-47AD-4733-9176-73D4A091D066}"/>
              </a:ext>
            </a:extLst>
          </p:cNvPr>
          <p:cNvSpPr txBox="1"/>
          <p:nvPr/>
        </p:nvSpPr>
        <p:spPr>
          <a:xfrm>
            <a:off x="6366934" y="1935067"/>
            <a:ext cx="5420919" cy="1200329"/>
          </a:xfrm>
          <a:prstGeom prst="rect">
            <a:avLst/>
          </a:prstGeom>
          <a:noFill/>
          <a:ln w="28575">
            <a:solidFill>
              <a:srgbClr val="067E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Snack-Pack Question: What information must you have to quickly enroll a child in the appropriate combination of services?</a:t>
            </a:r>
          </a:p>
        </p:txBody>
      </p:sp>
      <p:pic>
        <p:nvPicPr>
          <p:cNvPr id="9" name="Picture 2" descr="Image result for student backpack with lunchbox inside">
            <a:extLst>
              <a:ext uri="{FF2B5EF4-FFF2-40B4-BE49-F238E27FC236}">
                <a16:creationId xmlns:a16="http://schemas.microsoft.com/office/drawing/2014/main" id="{0A3C2874-BA8B-48FD-A31E-758A22DB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798" y="3824882"/>
            <a:ext cx="2301830" cy="227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tar: 5 Points 9">
            <a:extLst>
              <a:ext uri="{FF2B5EF4-FFF2-40B4-BE49-F238E27FC236}">
                <a16:creationId xmlns:a16="http://schemas.microsoft.com/office/drawing/2014/main" id="{7A2E41BF-0A41-480F-8E6F-A75976511C3C}"/>
              </a:ext>
            </a:extLst>
          </p:cNvPr>
          <p:cNvSpPr/>
          <p:nvPr/>
        </p:nvSpPr>
        <p:spPr>
          <a:xfrm>
            <a:off x="2602657" y="4938918"/>
            <a:ext cx="498965" cy="467812"/>
          </a:xfrm>
          <a:prstGeom prst="star5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6D66E257-0E42-4668-8DCB-167649D6A8F9}"/>
              </a:ext>
            </a:extLst>
          </p:cNvPr>
          <p:cNvSpPr/>
          <p:nvPr/>
        </p:nvSpPr>
        <p:spPr>
          <a:xfrm>
            <a:off x="4275598" y="4938918"/>
            <a:ext cx="498965" cy="467812"/>
          </a:xfrm>
          <a:prstGeom prst="star5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640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Project Updates</a:t>
            </a:r>
          </a:p>
          <a:p>
            <a:r>
              <a:rPr lang="en-US" dirty="0"/>
              <a:t>Support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Integration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Actionable Data Updates</a:t>
            </a:r>
          </a:p>
          <a:p>
            <a:r>
              <a:rPr lang="en-US" dirty="0"/>
              <a:t>Special Topics If Time</a:t>
            </a:r>
          </a:p>
          <a:p>
            <a:pPr lvl="1"/>
            <a:r>
              <a:rPr lang="en-US" dirty="0"/>
              <a:t>State Reporting Testing</a:t>
            </a:r>
          </a:p>
          <a:p>
            <a:pPr lvl="1"/>
            <a:r>
              <a:rPr lang="en-US" dirty="0"/>
              <a:t>Data Validation Focus</a:t>
            </a:r>
          </a:p>
          <a:p>
            <a:r>
              <a:rPr lang="en-US" dirty="0"/>
              <a:t>Vendor Spotlight - Spotlight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Variations of Portable Student Records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838200" y="1641464"/>
            <a:ext cx="10515600" cy="4457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Backpack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CA-60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Contains some data not collected by CEPI/MDE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Lunchbox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Information not necessary at the time of enrollment, but still desired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Historical student records from CEPI’s longitudinal data system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Snack-Pack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Contains critical information necessary at the time of student enrollment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Services that must legally start within a specific timeframe (e.g., 30 days for IEPs)</a:t>
            </a:r>
          </a:p>
        </p:txBody>
      </p:sp>
    </p:spTree>
    <p:extLst>
      <p:ext uri="{BB962C8B-B14F-4D97-AF65-F5344CB8AC3E}">
        <p14:creationId xmlns:p14="http://schemas.microsoft.com/office/powerpoint/2010/main" val="18732043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Snack-Pack Timeline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0" y="1641464"/>
            <a:ext cx="12192000" cy="4975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B410C0-8184-4799-8038-58A318B006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1041" y="1641463"/>
          <a:ext cx="10789919" cy="3675603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821092">
                  <a:extLst>
                    <a:ext uri="{9D8B030D-6E8A-4147-A177-3AD203B41FA5}">
                      <a16:colId xmlns:a16="http://schemas.microsoft.com/office/drawing/2014/main" val="2130318116"/>
                    </a:ext>
                  </a:extLst>
                </a:gridCol>
                <a:gridCol w="2088445">
                  <a:extLst>
                    <a:ext uri="{9D8B030D-6E8A-4147-A177-3AD203B41FA5}">
                      <a16:colId xmlns:a16="http://schemas.microsoft.com/office/drawing/2014/main" val="3856248046"/>
                    </a:ext>
                  </a:extLst>
                </a:gridCol>
                <a:gridCol w="5880382">
                  <a:extLst>
                    <a:ext uri="{9D8B030D-6E8A-4147-A177-3AD203B41FA5}">
                      <a16:colId xmlns:a16="http://schemas.microsoft.com/office/drawing/2014/main" val="3540572875"/>
                    </a:ext>
                  </a:extLst>
                </a:gridCol>
              </a:tblGrid>
              <a:tr h="401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Focus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Timeframe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Deliverable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617497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Requirements Gathering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Nov – Dec 2018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Final list of data elements included in the snack-pack; Understanding of how data will be consumed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34437786"/>
                  </a:ext>
                </a:extLst>
              </a:tr>
              <a:tr h="3847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CEPI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Jan – Feb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Snack-pack view and infrastructure for transmitting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71282399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err="1">
                          <a:effectLst/>
                        </a:rPr>
                        <a:t>MiDataHub</a:t>
                      </a:r>
                      <a:r>
                        <a:rPr lang="en-US" sz="2000" u="none" strike="noStrike" dirty="0">
                          <a:effectLst/>
                        </a:rPr>
                        <a:t>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Feb – Apr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Necessary data fields and infrastructure to send,  receive, store, and display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13656391"/>
                  </a:ext>
                </a:extLst>
              </a:tr>
              <a:tr h="36675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SIS Vendor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Apr – June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System features and reports to display the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40230851"/>
                  </a:ext>
                </a:extLst>
              </a:tr>
              <a:tr h="41792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District Pilot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July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Pilot district confirmation of desired functionality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40929274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Live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Aug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At least one SIS vendor has completed development, testing, and is in production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789315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586FCFD-4734-4CC1-92BD-C90E9076A7AD}"/>
              </a:ext>
            </a:extLst>
          </p:cNvPr>
          <p:cNvSpPr txBox="1"/>
          <p:nvPr/>
        </p:nvSpPr>
        <p:spPr>
          <a:xfrm>
            <a:off x="2853267" y="5738383"/>
            <a:ext cx="6485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Our collective learning throughout this process will inform efforts to pilot &amp; launch the lunchbox and backpack projects in the 2019-2020 school year (or beyond!)</a:t>
            </a:r>
          </a:p>
        </p:txBody>
      </p:sp>
    </p:spTree>
    <p:extLst>
      <p:ext uri="{BB962C8B-B14F-4D97-AF65-F5344CB8AC3E}">
        <p14:creationId xmlns:p14="http://schemas.microsoft.com/office/powerpoint/2010/main" val="1576629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Snack-Pack Delivery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690033" y="1641464"/>
            <a:ext cx="4250268" cy="445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district “opts-in” to receiving additional data upon enrollment in Hubs</a:t>
            </a:r>
          </a:p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 enrolling district requests a student’s UIC via the SIS/Hubs</a:t>
            </a:r>
          </a:p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Upon receiving the UIC, the district requests the Snack-Pack data</a:t>
            </a:r>
          </a:p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Snack-Pack is returned to the district via the Hubs (and SIS?)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B7CF2-08FA-4FC6-8D56-9128E0FFE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737" y="2212529"/>
            <a:ext cx="6350001" cy="267988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5722270-D45A-475D-B187-51BDE85019FA}"/>
              </a:ext>
            </a:extLst>
          </p:cNvPr>
          <p:cNvGrpSpPr/>
          <p:nvPr/>
        </p:nvGrpSpPr>
        <p:grpSpPr>
          <a:xfrm>
            <a:off x="4412546" y="3552469"/>
            <a:ext cx="1508307" cy="608968"/>
            <a:chOff x="4858626" y="4366152"/>
            <a:chExt cx="1508307" cy="60896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A085B6F-8E8F-41DE-850B-725FC41545D9}"/>
                </a:ext>
              </a:extLst>
            </p:cNvPr>
            <p:cNvGrpSpPr/>
            <p:nvPr/>
          </p:nvGrpSpPr>
          <p:grpSpPr>
            <a:xfrm>
              <a:off x="4858626" y="4366152"/>
              <a:ext cx="1508307" cy="608968"/>
              <a:chOff x="4858626" y="4366152"/>
              <a:chExt cx="1508307" cy="608968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AD478868-8BBC-4DD2-82BF-C52F6E3F341A}"/>
                  </a:ext>
                </a:extLst>
              </p:cNvPr>
              <p:cNvSpPr/>
              <p:nvPr/>
            </p:nvSpPr>
            <p:spPr>
              <a:xfrm>
                <a:off x="6186311" y="4366152"/>
                <a:ext cx="180622" cy="160693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9865BE2-3BEB-4961-B233-5E0DEBF6D53C}"/>
                  </a:ext>
                </a:extLst>
              </p:cNvPr>
              <p:cNvSpPr/>
              <p:nvPr/>
            </p:nvSpPr>
            <p:spPr>
              <a:xfrm>
                <a:off x="4858626" y="4533436"/>
                <a:ext cx="1456266" cy="4416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67EBD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Snack Pack Request</a:t>
                </a:r>
              </a:p>
            </p:txBody>
          </p:sp>
        </p:grp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2B7DBAE-179D-4FB8-BB15-D9B2059D98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22791" y="4533436"/>
              <a:ext cx="163520" cy="2208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A357FD5-E3C7-4569-B6A0-7D1452497E07}"/>
              </a:ext>
            </a:extLst>
          </p:cNvPr>
          <p:cNvGrpSpPr/>
          <p:nvPr/>
        </p:nvGrpSpPr>
        <p:grpSpPr>
          <a:xfrm>
            <a:off x="8895644" y="4400019"/>
            <a:ext cx="1409871" cy="947256"/>
            <a:chOff x="10193867" y="4353980"/>
            <a:chExt cx="1409871" cy="947256"/>
          </a:xfrm>
        </p:grpSpPr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id="{84FD648C-2A24-4D4D-BFE5-6F1538452B75}"/>
                </a:ext>
              </a:extLst>
            </p:cNvPr>
            <p:cNvSpPr/>
            <p:nvPr/>
          </p:nvSpPr>
          <p:spPr>
            <a:xfrm>
              <a:off x="10690578" y="4353980"/>
              <a:ext cx="259644" cy="235018"/>
            </a:xfrm>
            <a:prstGeom prst="star5">
              <a:avLst/>
            </a:prstGeom>
            <a:solidFill>
              <a:srgbClr val="FF33CC"/>
            </a:solidFill>
            <a:ln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552295C-B65F-4760-B2FE-B6452529922D}"/>
                </a:ext>
              </a:extLst>
            </p:cNvPr>
            <p:cNvSpPr/>
            <p:nvPr/>
          </p:nvSpPr>
          <p:spPr>
            <a:xfrm>
              <a:off x="10193867" y="4795633"/>
              <a:ext cx="1409871" cy="5056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EA00A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Snack-Pack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2748372-D202-4387-A430-8CC7C8A9276E}"/>
                </a:ext>
              </a:extLst>
            </p:cNvPr>
            <p:cNvCxnSpPr>
              <a:cxnSpLocks/>
            </p:cNvCxnSpPr>
            <p:nvPr/>
          </p:nvCxnSpPr>
          <p:spPr>
            <a:xfrm>
              <a:off x="10892537" y="4651148"/>
              <a:ext cx="57685" cy="253433"/>
            </a:xfrm>
            <a:prstGeom prst="line">
              <a:avLst/>
            </a:prstGeom>
            <a:ln>
              <a:solidFill>
                <a:srgbClr val="EA00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1403571-F360-4E2D-BEF8-C4BA0C78E62F}"/>
              </a:ext>
            </a:extLst>
          </p:cNvPr>
          <p:cNvGrpSpPr/>
          <p:nvPr/>
        </p:nvGrpSpPr>
        <p:grpSpPr>
          <a:xfrm>
            <a:off x="7749825" y="4405215"/>
            <a:ext cx="1409871" cy="958992"/>
            <a:chOff x="7761114" y="4405215"/>
            <a:chExt cx="1409871" cy="958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4C6DE03-D469-4159-8E0E-21325129AE1C}"/>
                </a:ext>
              </a:extLst>
            </p:cNvPr>
            <p:cNvGrpSpPr/>
            <p:nvPr/>
          </p:nvGrpSpPr>
          <p:grpSpPr>
            <a:xfrm>
              <a:off x="7761114" y="4714119"/>
              <a:ext cx="1409871" cy="650088"/>
              <a:chOff x="10193867" y="4651148"/>
              <a:chExt cx="1409871" cy="650088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18A8A08-1340-4511-A7EF-CFDCC694DE09}"/>
                  </a:ext>
                </a:extLst>
              </p:cNvPr>
              <p:cNvSpPr/>
              <p:nvPr/>
            </p:nvSpPr>
            <p:spPr>
              <a:xfrm>
                <a:off x="10193867" y="4795633"/>
                <a:ext cx="1409871" cy="5056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A00AD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Snack-Pack</a:t>
                </a: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64E757D-AD94-4A93-A442-2C9D84665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2537" y="4651148"/>
                <a:ext cx="57685" cy="253433"/>
              </a:xfrm>
              <a:prstGeom prst="line">
                <a:avLst/>
              </a:prstGeom>
              <a:ln>
                <a:solidFill>
                  <a:srgbClr val="EA00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FF8C52-6F5D-48D2-817D-567B58C22E0C}"/>
                </a:ext>
              </a:extLst>
            </p:cNvPr>
            <p:cNvSpPr txBox="1"/>
            <p:nvPr/>
          </p:nvSpPr>
          <p:spPr>
            <a:xfrm>
              <a:off x="8207024" y="4405215"/>
              <a:ext cx="310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A00AD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1.48148E-6 L -0.00039 0.11042 C -0.00039 0.13912 0.08294 0.1287 0.15104 0.1287 L 0.30273 0.128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09987 0.004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L -0.19609 0.0064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New AND updated Integrations</a:t>
            </a:r>
            <a:br>
              <a:rPr lang="en-US"/>
            </a:br>
            <a:endParaRPr lang="en-US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68099"/>
            <a:ext cx="8534400" cy="1507067"/>
          </a:xfrm>
        </p:spPr>
        <p:txBody>
          <a:bodyPr/>
          <a:lstStyle/>
          <a:p>
            <a:r>
              <a:rPr lang="en-US" dirty="0"/>
              <a:t>Integration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38854-9FDC-4A7F-BA87-4202C9A04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9628712" cy="4197285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Eidex</a:t>
            </a:r>
            <a:r>
              <a:rPr lang="en-US" dirty="0"/>
              <a:t> Integration Details</a:t>
            </a:r>
          </a:p>
          <a:p>
            <a:pPr lvl="1"/>
            <a:r>
              <a:rPr lang="en-US" dirty="0"/>
              <a:t>Requesting 3 years of data for calculation of Student Growth Percentage (SGP)</a:t>
            </a:r>
          </a:p>
          <a:p>
            <a:pPr lvl="1"/>
            <a:r>
              <a:rPr lang="en-US" dirty="0"/>
              <a:t>MiDataHub typically retains the current year (2018-19) and one prior year (2017-18) automatically</a:t>
            </a:r>
          </a:p>
          <a:p>
            <a:pPr lvl="1"/>
            <a:r>
              <a:rPr lang="en-US" dirty="0"/>
              <a:t>Years prior to that are only retained if populated (</a:t>
            </a:r>
            <a:r>
              <a:rPr lang="en-US" dirty="0" err="1"/>
              <a:t>StudentSchoolAssociation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Submit ticket to </a:t>
            </a:r>
            <a:r>
              <a:rPr lang="en-US" dirty="0">
                <a:hlinkClick r:id="rId2"/>
              </a:rPr>
              <a:t>support@midatahub.org</a:t>
            </a:r>
            <a:r>
              <a:rPr lang="en-US" dirty="0"/>
              <a:t> to request creation of an ODS for 2016-17</a:t>
            </a:r>
          </a:p>
          <a:p>
            <a:r>
              <a:rPr lang="en-US" dirty="0"/>
              <a:t>SAS EVAAS</a:t>
            </a:r>
          </a:p>
          <a:p>
            <a:pPr lvl="1"/>
            <a:r>
              <a:rPr lang="en-US" dirty="0"/>
              <a:t>Specifically asking for 2017-18 data (last year)</a:t>
            </a:r>
          </a:p>
          <a:p>
            <a:pPr lvl="1"/>
            <a:r>
              <a:rPr lang="en-US" dirty="0"/>
              <a:t>Deadline to have data populated and submit API information is December 21, 2018</a:t>
            </a:r>
          </a:p>
          <a:p>
            <a:pPr lvl="1"/>
            <a:r>
              <a:rPr lang="en-US" dirty="0"/>
              <a:t>This deadline just for getting teacher reports based on 2017-18 M-STEP</a:t>
            </a:r>
          </a:p>
        </p:txBody>
      </p:sp>
    </p:spTree>
    <p:extLst>
      <p:ext uri="{BB962C8B-B14F-4D97-AF65-F5344CB8AC3E}">
        <p14:creationId xmlns:p14="http://schemas.microsoft.com/office/powerpoint/2010/main" val="8010197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68099"/>
            <a:ext cx="8534400" cy="1507067"/>
          </a:xfrm>
        </p:spPr>
        <p:txBody>
          <a:bodyPr/>
          <a:lstStyle/>
          <a:p>
            <a:r>
              <a:rPr lang="en-US" dirty="0"/>
              <a:t>Integration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38854-9FDC-4A7F-BA87-4202C9A04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9628712" cy="4197285"/>
          </a:xfrm>
        </p:spPr>
        <p:txBody>
          <a:bodyPr>
            <a:normAutofit/>
          </a:bodyPr>
          <a:lstStyle/>
          <a:p>
            <a:r>
              <a:rPr lang="en-US" dirty="0"/>
              <a:t>NWEA Integration</a:t>
            </a:r>
          </a:p>
          <a:p>
            <a:pPr lvl="1"/>
            <a:r>
              <a:rPr lang="en-US" dirty="0"/>
              <a:t>Experiencing an issue with UICs that begin with zero</a:t>
            </a:r>
          </a:p>
          <a:p>
            <a:pPr lvl="1"/>
            <a:r>
              <a:rPr lang="en-US" dirty="0"/>
              <a:t>SIS Systems provide the data with a leading zero</a:t>
            </a:r>
          </a:p>
          <a:p>
            <a:pPr lvl="1"/>
            <a:r>
              <a:rPr lang="en-US" dirty="0"/>
              <a:t>NWEA is sending without a leading zero</a:t>
            </a:r>
          </a:p>
          <a:p>
            <a:pPr lvl="1"/>
            <a:r>
              <a:rPr lang="en-US" dirty="0"/>
              <a:t>Correction in process</a:t>
            </a:r>
          </a:p>
          <a:p>
            <a:r>
              <a:rPr lang="en-US" dirty="0"/>
              <a:t>OneRoster</a:t>
            </a:r>
          </a:p>
          <a:p>
            <a:pPr lvl="1"/>
            <a:r>
              <a:rPr lang="en-US" dirty="0"/>
              <a:t>Working with IMS Global on certification of OneRoster API</a:t>
            </a:r>
          </a:p>
          <a:p>
            <a:pPr lvl="1"/>
            <a:r>
              <a:rPr lang="en-US" dirty="0"/>
              <a:t>Follett Destiny to pilot OneRoster API Connection with Grand Ledge</a:t>
            </a:r>
          </a:p>
          <a:p>
            <a:pPr lvl="1"/>
            <a:r>
              <a:rPr lang="en-US" dirty="0"/>
              <a:t>Discovery Learning working with second district (Van Buren Public, Fremont)</a:t>
            </a:r>
          </a:p>
        </p:txBody>
      </p:sp>
    </p:spTree>
    <p:extLst>
      <p:ext uri="{BB962C8B-B14F-4D97-AF65-F5344CB8AC3E}">
        <p14:creationId xmlns:p14="http://schemas.microsoft.com/office/powerpoint/2010/main" val="4234793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cap="none"/>
              <a:t>Actionable Data Update</a:t>
            </a:r>
            <a:br>
              <a:rPr lang="en-US" cap="none"/>
            </a:br>
            <a:endParaRPr lang="en-US" cap="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bg2">
                    <a:lumMod val="20000"/>
                    <a:lumOff val="80000"/>
                  </a:schemeClr>
                </a:solidFill>
              </a:rPr>
              <a:t>Tom Johnson, Actionable Data Manager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F1D1F0-0948-1A47-9634-702A4DD582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01" t="51200" r="52336" b="16267"/>
          <a:stretch/>
        </p:blipFill>
        <p:spPr>
          <a:xfrm>
            <a:off x="10208800" y="4937760"/>
            <a:ext cx="198320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47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5852DB-6D86-CA4D-AE94-E3916F4B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/>
              <a:t>MiRead Pilot Districts – fall 2018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83A63AC-5042-CB40-BE51-81402513DE42}"/>
              </a:ext>
            </a:extLst>
          </p:cNvPr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84212" y="685800"/>
          <a:ext cx="4875340" cy="3614738"/>
        </p:xfrm>
        <a:graphic>
          <a:graphicData uri="http://schemas.openxmlformats.org/drawingml/2006/table">
            <a:tbl>
              <a:tblPr/>
              <a:tblGrid>
                <a:gridCol w="4875340">
                  <a:extLst>
                    <a:ext uri="{9D8B030D-6E8A-4147-A177-3AD203B41FA5}">
                      <a16:colId xmlns:a16="http://schemas.microsoft.com/office/drawing/2014/main" val="1425063609"/>
                    </a:ext>
                  </a:extLst>
                </a:gridCol>
              </a:tblGrid>
              <a:tr h="362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MiRead Pilot Districts</a:t>
                      </a:r>
                    </a:p>
                  </a:txBody>
                  <a:tcPr marL="28575" marR="28575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148693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Colon Community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0803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Dearborn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11289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Ferndale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87549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Kaleva Norman Dickson Public Schools 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48400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Lawrence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80751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Mason County Eastern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88107"/>
                  </a:ext>
                </a:extLst>
              </a:tr>
              <a:tr h="348755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Melvindale Northern-Allen Park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82927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Three Rivers Community School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912966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Van Buren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62572"/>
                  </a:ext>
                </a:extLst>
              </a:tr>
            </a:tbl>
          </a:graphicData>
        </a:graphic>
      </p:graphicFrame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3E25EFA-851B-ED48-AC05-DF3A9EE77E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2360" y="685800"/>
            <a:ext cx="3486555" cy="36147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E7F7D3-7299-2447-BBB1-57083B948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632" y="4937760"/>
            <a:ext cx="1911368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071434-4578-492C-A143-94B001735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Pilot success for </a:t>
            </a:r>
            <a:r>
              <a:rPr lang="en-US" dirty="0" err="1"/>
              <a:t>miread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3A0C78-6696-4551-AF79-169562918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On Wednesday November 21st, for the very first time, pilot teachers logged into the </a:t>
            </a:r>
            <a:r>
              <a:rPr lang="en-US" dirty="0" err="1"/>
              <a:t>MiRead</a:t>
            </a:r>
            <a:r>
              <a:rPr lang="en-US" dirty="0"/>
              <a:t> application</a:t>
            </a:r>
          </a:p>
          <a:p>
            <a:r>
              <a:rPr lang="en-US" dirty="0"/>
              <a:t>Staff from Kaleva Norman Dickson (KND) schools were able to explore most of the applications features, review data on their students, and re-create IRIPs developed for students this fall</a:t>
            </a:r>
          </a:p>
          <a:p>
            <a:pPr lvl="1"/>
            <a:r>
              <a:rPr lang="en-US" dirty="0"/>
              <a:t>Strategies were able to be assigned from </a:t>
            </a:r>
            <a:r>
              <a:rPr lang="en-US" dirty="0" err="1"/>
              <a:t>MiStrategyBank</a:t>
            </a:r>
            <a:endParaRPr lang="en-US" dirty="0"/>
          </a:p>
          <a:p>
            <a:pPr lvl="1"/>
            <a:r>
              <a:rPr lang="en-US" dirty="0"/>
              <a:t>In one case, as student had completed one of the strategies, so the teacher was able to assign new strategies, creating a revised plan</a:t>
            </a:r>
          </a:p>
          <a:p>
            <a:r>
              <a:rPr lang="en-US" dirty="0"/>
              <a:t>Will be working to extend to Colon and Three Rivers in the next week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7102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82CB-D630-3B48-AD61-4B39E29F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08" y="555412"/>
            <a:ext cx="3146003" cy="4290908"/>
          </a:xfrm>
        </p:spPr>
        <p:txBody>
          <a:bodyPr>
            <a:normAutofit/>
          </a:bodyPr>
          <a:lstStyle/>
          <a:p>
            <a:r>
              <a:rPr lang="en-US" cap="none" dirty="0" err="1"/>
              <a:t>MiRead</a:t>
            </a:r>
            <a:br>
              <a:rPr lang="en-US" cap="none" dirty="0"/>
            </a:br>
            <a:br>
              <a:rPr lang="en-US" cap="none" dirty="0"/>
            </a:br>
            <a:endParaRPr lang="en-US" cap="non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950A3-7A76-5541-BE64-34364A375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951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94132-6720-604F-9DE8-948838781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7"/>
          <a:stretch/>
        </p:blipFill>
        <p:spPr>
          <a:xfrm>
            <a:off x="4572429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3A499-B5FF-2F44-A806-822A468C09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03"/>
          <a:stretch/>
        </p:blipFill>
        <p:spPr>
          <a:xfrm>
            <a:off x="5329431" y="0"/>
            <a:ext cx="632005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C612A-1FC3-E748-A562-983CF5EF3C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051" y="0"/>
            <a:ext cx="617994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C7400C-A915-8744-820E-1FE01401D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532" y="4626864"/>
            <a:ext cx="1911368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BFAB75-9BB8-48DA-B107-28850984E23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275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204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479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54%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579,768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419,150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998,918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66%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5" name="Title 3">
            <a:extLst>
              <a:ext uri="{FF2B5EF4-FFF2-40B4-BE49-F238E27FC236}">
                <a16:creationId xmlns:a16="http://schemas.microsoft.com/office/drawing/2014/main" id="{7F181B93-9985-4053-8622-1073BE83EF97}"/>
              </a:ext>
            </a:extLst>
          </p:cNvPr>
          <p:cNvSpPr txBox="1">
            <a:spLocks/>
          </p:cNvSpPr>
          <p:nvPr/>
        </p:nvSpPr>
        <p:spPr>
          <a:xfrm>
            <a:off x="209967" y="804863"/>
            <a:ext cx="6055923" cy="10493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Participation – May 2018</a:t>
            </a:r>
            <a:br>
              <a:rPr lang="en-US" b="1" dirty="0"/>
            </a:br>
            <a:endParaRPr lang="en-US" b="1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BE647F-E6DB-46A1-89F2-B07EB3019C01}"/>
              </a:ext>
            </a:extLst>
          </p:cNvPr>
          <p:cNvGraphicFramePr/>
          <p:nvPr>
            <p:extLst/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9BF87D0-48FB-4E4B-BC87-DA9717411B6E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3.5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42FB2D-E6E1-412F-BF37-0017DE7C30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4218" y="0"/>
            <a:ext cx="5227782" cy="686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6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err="1"/>
              <a:t>MiStrategyBank</a:t>
            </a:r>
            <a:endParaRPr lang="en-US" cap="none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9620276-6073-1E4C-8211-27339091C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26138" y="4983480"/>
            <a:ext cx="1911370" cy="1920240"/>
          </a:xfrm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FE88F479-726E-A84D-A5DD-88687F05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0630" y="4937760"/>
            <a:ext cx="1911370" cy="19202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897257-BB60-C44F-900D-5621F8F8A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2" y="0"/>
            <a:ext cx="5514239" cy="4535424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AC3F5-02A7-6641-A59C-26283702E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363" y="-17391"/>
            <a:ext cx="4198357" cy="455281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C3CE11-28A7-2648-B086-29B316598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8520" y="24969"/>
            <a:ext cx="5226165" cy="4510456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1F8A5-1CA8-3C43-846D-B01A78B738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1541" y="17580"/>
            <a:ext cx="5863259" cy="4525233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11E477-A950-8543-87C3-5204F4C1782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84" r="3964"/>
          <a:stretch/>
        </p:blipFill>
        <p:spPr>
          <a:xfrm>
            <a:off x="4337681" y="24969"/>
            <a:ext cx="7754708" cy="451045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62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975C3-B6EE-4DD5-9290-B2FDC1464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reporting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40593-36C2-45F6-ADC2-AAFDA83A7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Pilot districts selected for each SIS</a:t>
            </a:r>
          </a:p>
          <a:p>
            <a:r>
              <a:rPr lang="en-US" dirty="0"/>
              <a:t>Mix of ISDs and Locals</a:t>
            </a:r>
          </a:p>
          <a:p>
            <a:r>
              <a:rPr lang="en-US" dirty="0"/>
              <a:t>Requires </a:t>
            </a:r>
            <a:r>
              <a:rPr lang="en-US"/>
              <a:t>EEM Opt-In</a:t>
            </a:r>
            <a:endParaRPr lang="en-US" dirty="0"/>
          </a:p>
          <a:p>
            <a:r>
              <a:rPr lang="en-US" dirty="0">
                <a:hlinkClick r:id="rId2"/>
              </a:rPr>
              <a:t>2018-19 CEPI Component Mapping</a:t>
            </a:r>
            <a:endParaRPr lang="en-US" dirty="0"/>
          </a:p>
          <a:p>
            <a:r>
              <a:rPr lang="en-US" dirty="0"/>
              <a:t>Four “Features” we are validating</a:t>
            </a:r>
          </a:p>
          <a:p>
            <a:pPr lvl="1"/>
            <a:r>
              <a:rPr lang="en-US" dirty="0"/>
              <a:t>MSDS Error Check Process</a:t>
            </a:r>
          </a:p>
          <a:p>
            <a:pPr lvl="1"/>
            <a:r>
              <a:rPr lang="en-US" dirty="0"/>
              <a:t>MSDS Collection Comparison Tool</a:t>
            </a:r>
          </a:p>
          <a:p>
            <a:pPr lvl="1"/>
            <a:r>
              <a:rPr lang="en-US" dirty="0"/>
              <a:t>MSDS Collection Extractor</a:t>
            </a:r>
          </a:p>
          <a:p>
            <a:pPr lvl="1"/>
            <a:r>
              <a:rPr lang="en-US" dirty="0"/>
              <a:t>Student Record Maintenance Extractor</a:t>
            </a:r>
          </a:p>
        </p:txBody>
      </p:sp>
    </p:spTree>
    <p:extLst>
      <p:ext uri="{BB962C8B-B14F-4D97-AF65-F5344CB8AC3E}">
        <p14:creationId xmlns:p14="http://schemas.microsoft.com/office/powerpoint/2010/main" val="23887143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0D22B-FEB7-41CC-8695-8FE2475CD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Validation Focus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F3F59-CD5F-4C3F-BBC0-248597704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SIS Error Reports</a:t>
            </a:r>
          </a:p>
          <a:p>
            <a:pPr lvl="1"/>
            <a:r>
              <a:rPr lang="en-US" dirty="0"/>
              <a:t>Mass pushes</a:t>
            </a:r>
          </a:p>
          <a:p>
            <a:pPr lvl="1"/>
            <a:r>
              <a:rPr lang="en-US" dirty="0"/>
              <a:t>Transactional</a:t>
            </a:r>
          </a:p>
          <a:p>
            <a:r>
              <a:rPr lang="en-US" dirty="0"/>
              <a:t>MiDataHub Reports</a:t>
            </a:r>
          </a:p>
          <a:p>
            <a:pPr lvl="1"/>
            <a:r>
              <a:rPr lang="en-US" dirty="0"/>
              <a:t>At-A-Glance</a:t>
            </a:r>
          </a:p>
          <a:p>
            <a:pPr lvl="1"/>
            <a:r>
              <a:rPr lang="en-US" dirty="0"/>
              <a:t>Dashboard Readiness</a:t>
            </a:r>
          </a:p>
          <a:p>
            <a:r>
              <a:rPr lang="en-US" dirty="0"/>
              <a:t>Data Validation Queries (Custom Export Tool)</a:t>
            </a:r>
          </a:p>
          <a:p>
            <a:pPr lvl="1"/>
            <a:r>
              <a:rPr lang="en-US" dirty="0"/>
              <a:t>Large number of existing queries to use and modify</a:t>
            </a:r>
          </a:p>
          <a:p>
            <a:pPr lvl="1"/>
            <a:r>
              <a:rPr lang="en-US" dirty="0"/>
              <a:t>Email </a:t>
            </a:r>
            <a:r>
              <a:rPr lang="en-US" dirty="0">
                <a:hlinkClick r:id="rId2"/>
              </a:rPr>
              <a:t>support@midatahub.org</a:t>
            </a:r>
            <a:r>
              <a:rPr lang="en-US" dirty="0"/>
              <a:t> with any ideas of queries that would be helpful</a:t>
            </a:r>
          </a:p>
        </p:txBody>
      </p:sp>
    </p:spTree>
    <p:extLst>
      <p:ext uri="{BB962C8B-B14F-4D97-AF65-F5344CB8AC3E}">
        <p14:creationId xmlns:p14="http://schemas.microsoft.com/office/powerpoint/2010/main" val="28083797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Q&amp;A</a:t>
            </a:r>
            <a:br>
              <a:rPr lang="en-US"/>
            </a:br>
            <a:endParaRPr lang="en-US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4D9CA0-2EBC-495E-BC1D-C9630D642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spotlight:  Spotlight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14EB1F-2979-4132-BB4C-5E209703F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439" y="1915020"/>
            <a:ext cx="3825122" cy="205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25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48386"/>
              </p:ext>
            </p:extLst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373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167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540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42%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61%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834,747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265,573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1,100,320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54%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17%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72%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5959089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4.6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F0826D-89A5-42B5-9507-738187BAF7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1051" y="0"/>
            <a:ext cx="5298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8" y="2180823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757" y="787590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4" y="612447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December – </a:t>
            </a:r>
            <a:br>
              <a:rPr lang="en-US" dirty="0"/>
            </a:br>
            <a:r>
              <a:rPr lang="en-US" dirty="0"/>
              <a:t>Support Updates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3852062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28E83B-B00F-45E9-ACBF-57789D32BC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4145" y="3487353"/>
            <a:ext cx="1257300" cy="476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8FFF8F-8E35-4460-AA57-E6E4CB7147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3978" y="1070924"/>
            <a:ext cx="2921710" cy="96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9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69277" y="2631233"/>
            <a:ext cx="5499679" cy="2780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UIC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Reports : At-A-Glance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Website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Edupaths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MiLearn</a:t>
            </a:r>
            <a:r>
              <a:rPr lang="en-US" sz="2000" dirty="0"/>
              <a:t> Updates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3074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05D1436-E1E0-42DB-83DB-03935B0B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48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665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UIC Services</a:t>
            </a:r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2BC18C2-E953-4474-965F-8A0F0E0C65A9}"/>
              </a:ext>
            </a:extLst>
          </p:cNvPr>
          <p:cNvSpPr/>
          <p:nvPr/>
        </p:nvSpPr>
        <p:spPr>
          <a:xfrm>
            <a:off x="258237" y="2320621"/>
            <a:ext cx="583776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Development Complete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MISTAR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Skyward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Development functional but not complete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600" dirty="0"/>
              <a:t>PowerSchool – Anticipating full functionality in Dec. State Reporting Update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Development in Progress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Synergy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Infinite Campus (Anticipating Jan/Feb 2019 or sooner, contact IC for more information)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CD643D-25DD-48DE-A1EA-FDA6599CF1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29"/>
          <a:stretch/>
        </p:blipFill>
        <p:spPr>
          <a:xfrm>
            <a:off x="6479482" y="2107337"/>
            <a:ext cx="5064818" cy="26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24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Reports – At-A-Glance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264596"/>
            <a:ext cx="9911915" cy="4503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600" u="sng" dirty="0"/>
              <a:t>At-A-Glance Report</a:t>
            </a:r>
          </a:p>
          <a:p>
            <a:pPr>
              <a:lnSpc>
                <a:spcPct val="120000"/>
              </a:lnSpc>
            </a:pPr>
            <a:r>
              <a:rPr lang="en-US" sz="1400" dirty="0"/>
              <a:t>The At-A-Glance Report in the </a:t>
            </a:r>
            <a:r>
              <a:rPr lang="en-US" sz="1400" dirty="0" err="1"/>
              <a:t>MiDataHub</a:t>
            </a:r>
            <a:r>
              <a:rPr lang="en-US" sz="1400" dirty="0"/>
              <a:t> cockpit provides aggregated data counts on building and district level data. Data counts on FTE (District, Grade Level, Building), Racial/Ethnicity, Courses, Attendance (Section, Daily), Grades (Transcript, term), and discipline. </a:t>
            </a:r>
          </a:p>
          <a:p>
            <a:pPr>
              <a:lnSpc>
                <a:spcPct val="120000"/>
              </a:lnSpc>
            </a:pPr>
            <a:endParaRPr lang="en-US" sz="1600" u="sng" dirty="0"/>
          </a:p>
          <a:p>
            <a:pPr>
              <a:lnSpc>
                <a:spcPct val="120000"/>
              </a:lnSpc>
            </a:pPr>
            <a:r>
              <a:rPr lang="en-US" sz="1600" u="sng" dirty="0"/>
              <a:t>New entry fields: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Enrollment/Assignment Date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Section Attendance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Grades Entered</a:t>
            </a:r>
          </a:p>
          <a:p>
            <a:pPr>
              <a:lnSpc>
                <a:spcPct val="120000"/>
              </a:lnSpc>
            </a:pPr>
            <a:endParaRPr lang="en-US" sz="2400" dirty="0"/>
          </a:p>
          <a:p>
            <a:pPr>
              <a:lnSpc>
                <a:spcPct val="120000"/>
              </a:lnSpc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51C420-DF18-40EA-AD7A-500CB27DF5C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61" y="2343365"/>
            <a:ext cx="2952115" cy="7524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D7D032-D619-4C6A-B047-734D3B2A925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930" y="3217085"/>
            <a:ext cx="2377234" cy="14526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B50FCE-AF1C-4FC1-90B1-E15C3897093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164" y="3197290"/>
            <a:ext cx="3354159" cy="324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4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– </a:t>
            </a:r>
          </a:p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Website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264596"/>
            <a:ext cx="9911915" cy="4503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1600" u="sng" dirty="0"/>
          </a:p>
          <a:p>
            <a:pPr>
              <a:lnSpc>
                <a:spcPct val="120000"/>
              </a:lnSpc>
            </a:pPr>
            <a:r>
              <a:rPr lang="en-US" sz="1600" u="sng" dirty="0"/>
              <a:t>WWW.MIDATAHUB.ORG</a:t>
            </a:r>
          </a:p>
          <a:p>
            <a:pPr>
              <a:lnSpc>
                <a:spcPct val="120000"/>
              </a:lnSpc>
            </a:pPr>
            <a:endParaRPr lang="en-US" sz="1600" u="sng" dirty="0"/>
          </a:p>
          <a:p>
            <a:pPr>
              <a:lnSpc>
                <a:spcPct val="120000"/>
              </a:lnSpc>
            </a:pPr>
            <a:r>
              <a:rPr lang="en-US" sz="1600" u="sng" dirty="0"/>
              <a:t>Updates: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Documentation &gt; Vendor Support information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Support &gt; Data Validation Queries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Home Screen &gt; Twitter; News &amp; Events; Weekly Newsletter</a:t>
            </a:r>
          </a:p>
          <a:p>
            <a:pPr>
              <a:lnSpc>
                <a:spcPct val="120000"/>
              </a:lnSpc>
            </a:pPr>
            <a:endParaRPr lang="en-US" sz="2400" dirty="0"/>
          </a:p>
          <a:p>
            <a:pPr>
              <a:lnSpc>
                <a:spcPct val="120000"/>
              </a:lnSpc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555F0D-A202-4A71-832B-D1EBAC2C1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102" y="1116469"/>
            <a:ext cx="3994348" cy="24048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66F589-11A0-493A-B525-BED3C5D2B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3703" y="3532943"/>
            <a:ext cx="4310743" cy="17792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D275CC-43B2-4214-8B4A-60D0834BBD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13" y="5097783"/>
            <a:ext cx="4813160" cy="147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72939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359</TotalTime>
  <Words>1558</Words>
  <Application>Microsoft Office PowerPoint</Application>
  <PresentationFormat>Widescreen</PresentationFormat>
  <Paragraphs>324</Paragraphs>
  <Slides>34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Aharoni</vt:lpstr>
      <vt:lpstr>Arial</vt:lpstr>
      <vt:lpstr>Arial Narrow</vt:lpstr>
      <vt:lpstr>Calibri</vt:lpstr>
      <vt:lpstr>Century Gothic</vt:lpstr>
      <vt:lpstr>Courier New</vt:lpstr>
      <vt:lpstr>Impact</vt:lpstr>
      <vt:lpstr>Wingdings</vt:lpstr>
      <vt:lpstr>Wingdings 3</vt:lpstr>
      <vt:lpstr>Slice</vt:lpstr>
      <vt:lpstr>3_Office Theme</vt:lpstr>
      <vt:lpstr>District UPDATE Webinar DECEMber 2018 </vt:lpstr>
      <vt:lpstr>Agenda</vt:lpstr>
      <vt:lpstr>PowerPoint Presentation</vt:lpstr>
      <vt:lpstr>PowerPoint Presentation</vt:lpstr>
      <vt:lpstr>December –  Support Updates</vt:lpstr>
      <vt:lpstr>PowerPoint Presentation</vt:lpstr>
      <vt:lpstr>PowerPoint Presentation</vt:lpstr>
      <vt:lpstr>PowerPoint Presentation</vt:lpstr>
      <vt:lpstr>PowerPoint Presentation</vt:lpstr>
      <vt:lpstr>Support - Edupaths</vt:lpstr>
      <vt:lpstr>PowerPoint Presentation</vt:lpstr>
      <vt:lpstr>PowerPoint Presentation</vt:lpstr>
      <vt:lpstr>Support –  SIS Vendor Calls</vt:lpstr>
      <vt:lpstr>ITEMS IN Development </vt:lpstr>
      <vt:lpstr>Features IN DEVELOPMENT</vt:lpstr>
      <vt:lpstr>Features next up for development</vt:lpstr>
      <vt:lpstr>Student Snackpack, Lunchbox, Backpack</vt:lpstr>
      <vt:lpstr>Problem Statement</vt:lpstr>
      <vt:lpstr>The Solution: Portable Student Records</vt:lpstr>
      <vt:lpstr>Variations of Portable Student Records</vt:lpstr>
      <vt:lpstr>Snack-Pack Timeline</vt:lpstr>
      <vt:lpstr>Snack-Pack Delivery</vt:lpstr>
      <vt:lpstr>New AND updated Integrations </vt:lpstr>
      <vt:lpstr>Integration items</vt:lpstr>
      <vt:lpstr>Integration items</vt:lpstr>
      <vt:lpstr>Actionable Data Update </vt:lpstr>
      <vt:lpstr>MiRead Pilot Districts – fall 2018</vt:lpstr>
      <vt:lpstr>Pilot success for miread</vt:lpstr>
      <vt:lpstr>MiRead  </vt:lpstr>
      <vt:lpstr>MiStrategyBank</vt:lpstr>
      <vt:lpstr>State reporting testing</vt:lpstr>
      <vt:lpstr>Data Validation Focus</vt:lpstr>
      <vt:lpstr>Q&amp;A </vt:lpstr>
      <vt:lpstr>Vendor spotlight:  Spotlight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Johnson</dc:creator>
  <cp:lastModifiedBy>Don Dailey</cp:lastModifiedBy>
  <cp:revision>1</cp:revision>
  <dcterms:created xsi:type="dcterms:W3CDTF">2017-10-10T17:04:02Z</dcterms:created>
  <dcterms:modified xsi:type="dcterms:W3CDTF">2018-12-04T17:45:33Z</dcterms:modified>
</cp:coreProperties>
</file>