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60" r:id="rId2"/>
  </p:sldMasterIdLst>
  <p:notesMasterIdLst>
    <p:notesMasterId r:id="rId23"/>
  </p:notesMasterIdLst>
  <p:sldIdLst>
    <p:sldId id="256" r:id="rId3"/>
    <p:sldId id="413" r:id="rId4"/>
    <p:sldId id="427" r:id="rId5"/>
    <p:sldId id="286" r:id="rId6"/>
    <p:sldId id="429" r:id="rId7"/>
    <p:sldId id="430" r:id="rId8"/>
    <p:sldId id="428" r:id="rId9"/>
    <p:sldId id="431" r:id="rId10"/>
    <p:sldId id="426" r:id="rId11"/>
    <p:sldId id="436" r:id="rId12"/>
    <p:sldId id="424" r:id="rId13"/>
    <p:sldId id="435" r:id="rId14"/>
    <p:sldId id="296" r:id="rId15"/>
    <p:sldId id="299" r:id="rId16"/>
    <p:sldId id="290" r:id="rId17"/>
    <p:sldId id="300" r:id="rId18"/>
    <p:sldId id="432" r:id="rId19"/>
    <p:sldId id="433" r:id="rId20"/>
    <p:sldId id="434" r:id="rId21"/>
    <p:sldId id="411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33"/>
    <a:srgbClr val="5ADC44"/>
    <a:srgbClr val="3975B8"/>
    <a:srgbClr val="0A7600"/>
    <a:srgbClr val="292929"/>
    <a:srgbClr val="FF66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5A551EB-203A-4E7B-BD4A-DD9C6CF5273E}" v="26" dt="2018-11-17T02:32:42.82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on Dailey" userId="3342ba4d-c330-458d-8155-cc0e7cebf7c5" providerId="ADAL" clId="{F60B849C-2CB5-45B1-B6AB-3231F4B49C56}"/>
    <pc:docChg chg="custSel addSld delSld modSld sldOrd">
      <pc:chgData name="Don Dailey" userId="3342ba4d-c330-458d-8155-cc0e7cebf7c5" providerId="ADAL" clId="{F60B849C-2CB5-45B1-B6AB-3231F4B49C56}" dt="2018-11-16T15:53:52.186" v="4314"/>
      <pc:docMkLst>
        <pc:docMk/>
      </pc:docMkLst>
      <pc:sldChg chg="modSp">
        <pc:chgData name="Don Dailey" userId="3342ba4d-c330-458d-8155-cc0e7cebf7c5" providerId="ADAL" clId="{F60B849C-2CB5-45B1-B6AB-3231F4B49C56}" dt="2018-11-16T03:34:39.516" v="12" actId="20577"/>
        <pc:sldMkLst>
          <pc:docMk/>
          <pc:sldMk cId="1698903729" sldId="256"/>
        </pc:sldMkLst>
        <pc:spChg chg="mod">
          <ac:chgData name="Don Dailey" userId="3342ba4d-c330-458d-8155-cc0e7cebf7c5" providerId="ADAL" clId="{F60B849C-2CB5-45B1-B6AB-3231F4B49C56}" dt="2018-11-16T03:34:39.516" v="12" actId="20577"/>
          <ac:spMkLst>
            <pc:docMk/>
            <pc:sldMk cId="1698903729" sldId="256"/>
            <ac:spMk id="2" creationId="{00000000-0000-0000-0000-000000000000}"/>
          </ac:spMkLst>
        </pc:spChg>
      </pc:sldChg>
      <pc:sldChg chg="modSp add">
        <pc:chgData name="Don Dailey" userId="3342ba4d-c330-458d-8155-cc0e7cebf7c5" providerId="ADAL" clId="{F60B849C-2CB5-45B1-B6AB-3231F4B49C56}" dt="2018-11-16T12:56:15.934" v="19" actId="20577"/>
        <pc:sldMkLst>
          <pc:docMk/>
          <pc:sldMk cId="3714691522" sldId="286"/>
        </pc:sldMkLst>
        <pc:spChg chg="mod">
          <ac:chgData name="Don Dailey" userId="3342ba4d-c330-458d-8155-cc0e7cebf7c5" providerId="ADAL" clId="{F60B849C-2CB5-45B1-B6AB-3231F4B49C56}" dt="2018-11-16T12:56:15.934" v="19" actId="20577"/>
          <ac:spMkLst>
            <pc:docMk/>
            <pc:sldMk cId="3714691522" sldId="286"/>
            <ac:spMk id="13" creationId="{B786B9A3-F74C-48FF-BC5D-652BF89FE2B4}"/>
          </ac:spMkLst>
        </pc:spChg>
        <pc:graphicFrameChg chg="mod">
          <ac:chgData name="Don Dailey" userId="3342ba4d-c330-458d-8155-cc0e7cebf7c5" providerId="ADAL" clId="{F60B849C-2CB5-45B1-B6AB-3231F4B49C56}" dt="2018-11-16T12:56:13.282" v="17" actId="20577"/>
          <ac:graphicFrameMkLst>
            <pc:docMk/>
            <pc:sldMk cId="3714691522" sldId="286"/>
            <ac:graphicFrameMk id="11" creationId="{46A9335A-2F5C-43D1-B962-639E7C9B1DBE}"/>
          </ac:graphicFrameMkLst>
        </pc:graphicFrameChg>
      </pc:sldChg>
      <pc:sldChg chg="add del">
        <pc:chgData name="Don Dailey" userId="3342ba4d-c330-458d-8155-cc0e7cebf7c5" providerId="ADAL" clId="{F60B849C-2CB5-45B1-B6AB-3231F4B49C56}" dt="2018-11-16T15:44:40.743" v="4313"/>
        <pc:sldMkLst>
          <pc:docMk/>
          <pc:sldMk cId="1576629150" sldId="290"/>
        </pc:sldMkLst>
      </pc:sldChg>
      <pc:sldChg chg="add del">
        <pc:chgData name="Don Dailey" userId="3342ba4d-c330-458d-8155-cc0e7cebf7c5" providerId="ADAL" clId="{F60B849C-2CB5-45B1-B6AB-3231F4B49C56}" dt="2018-11-16T15:44:40.743" v="4313"/>
        <pc:sldMkLst>
          <pc:docMk/>
          <pc:sldMk cId="1908640602" sldId="296"/>
        </pc:sldMkLst>
      </pc:sldChg>
      <pc:sldChg chg="add del">
        <pc:chgData name="Don Dailey" userId="3342ba4d-c330-458d-8155-cc0e7cebf7c5" providerId="ADAL" clId="{F60B849C-2CB5-45B1-B6AB-3231F4B49C56}" dt="2018-11-16T15:44:40.743" v="4313"/>
        <pc:sldMkLst>
          <pc:docMk/>
          <pc:sldMk cId="1873204384" sldId="299"/>
        </pc:sldMkLst>
      </pc:sldChg>
      <pc:sldChg chg="add del">
        <pc:chgData name="Don Dailey" userId="3342ba4d-c330-458d-8155-cc0e7cebf7c5" providerId="ADAL" clId="{F60B849C-2CB5-45B1-B6AB-3231F4B49C56}" dt="2018-11-16T15:44:40.743" v="4313"/>
        <pc:sldMkLst>
          <pc:docMk/>
          <pc:sldMk cId="147926602" sldId="300"/>
        </pc:sldMkLst>
      </pc:sldChg>
      <pc:sldChg chg="modSp">
        <pc:chgData name="Don Dailey" userId="3342ba4d-c330-458d-8155-cc0e7cebf7c5" providerId="ADAL" clId="{F60B849C-2CB5-45B1-B6AB-3231F4B49C56}" dt="2018-11-16T13:41:01.242" v="2495" actId="20577"/>
        <pc:sldMkLst>
          <pc:docMk/>
          <pc:sldMk cId="1196807111" sldId="413"/>
        </pc:sldMkLst>
        <pc:spChg chg="mod">
          <ac:chgData name="Don Dailey" userId="3342ba4d-c330-458d-8155-cc0e7cebf7c5" providerId="ADAL" clId="{F60B849C-2CB5-45B1-B6AB-3231F4B49C56}" dt="2018-11-16T13:04:12.830" v="559" actId="20577"/>
          <ac:spMkLst>
            <pc:docMk/>
            <pc:sldMk cId="1196807111" sldId="413"/>
            <ac:spMk id="2" creationId="{00000000-0000-0000-0000-000000000000}"/>
          </ac:spMkLst>
        </pc:spChg>
        <pc:spChg chg="mod">
          <ac:chgData name="Don Dailey" userId="3342ba4d-c330-458d-8155-cc0e7cebf7c5" providerId="ADAL" clId="{F60B849C-2CB5-45B1-B6AB-3231F4B49C56}" dt="2018-11-16T13:41:01.242" v="2495" actId="20577"/>
          <ac:spMkLst>
            <pc:docMk/>
            <pc:sldMk cId="1196807111" sldId="413"/>
            <ac:spMk id="3" creationId="{00000000-0000-0000-0000-000000000000}"/>
          </ac:spMkLst>
        </pc:spChg>
      </pc:sldChg>
      <pc:sldChg chg="modSp">
        <pc:chgData name="Don Dailey" userId="3342ba4d-c330-458d-8155-cc0e7cebf7c5" providerId="ADAL" clId="{F60B849C-2CB5-45B1-B6AB-3231F4B49C56}" dt="2018-11-16T13:44:37.671" v="3175" actId="20577"/>
        <pc:sldMkLst>
          <pc:docMk/>
          <pc:sldMk cId="2628957563" sldId="424"/>
        </pc:sldMkLst>
        <pc:spChg chg="mod">
          <ac:chgData name="Don Dailey" userId="3342ba4d-c330-458d-8155-cc0e7cebf7c5" providerId="ADAL" clId="{F60B849C-2CB5-45B1-B6AB-3231F4B49C56}" dt="2018-11-16T13:41:35.096" v="2516" actId="20577"/>
          <ac:spMkLst>
            <pc:docMk/>
            <pc:sldMk cId="2628957563" sldId="424"/>
            <ac:spMk id="2" creationId="{00000000-0000-0000-0000-000000000000}"/>
          </ac:spMkLst>
        </pc:spChg>
        <pc:spChg chg="mod">
          <ac:chgData name="Don Dailey" userId="3342ba4d-c330-458d-8155-cc0e7cebf7c5" providerId="ADAL" clId="{F60B849C-2CB5-45B1-B6AB-3231F4B49C56}" dt="2018-11-16T13:44:37.671" v="3175" actId="20577"/>
          <ac:spMkLst>
            <pc:docMk/>
            <pc:sldMk cId="2628957563" sldId="424"/>
            <ac:spMk id="3" creationId="{00000000-0000-0000-0000-000000000000}"/>
          </ac:spMkLst>
        </pc:spChg>
      </pc:sldChg>
      <pc:sldChg chg="addSp delSp modSp">
        <pc:chgData name="Don Dailey" userId="3342ba4d-c330-458d-8155-cc0e7cebf7c5" providerId="ADAL" clId="{F60B849C-2CB5-45B1-B6AB-3231F4B49C56}" dt="2018-11-16T13:40:05.593" v="2454" actId="27636"/>
        <pc:sldMkLst>
          <pc:docMk/>
          <pc:sldMk cId="195030874" sldId="426"/>
        </pc:sldMkLst>
        <pc:spChg chg="mod">
          <ac:chgData name="Don Dailey" userId="3342ba4d-c330-458d-8155-cc0e7cebf7c5" providerId="ADAL" clId="{F60B849C-2CB5-45B1-B6AB-3231F4B49C56}" dt="2018-11-16T13:28:25.734" v="1813" actId="20577"/>
          <ac:spMkLst>
            <pc:docMk/>
            <pc:sldMk cId="195030874" sldId="426"/>
            <ac:spMk id="2" creationId="{A9665BA0-7214-4886-A988-D5B6908A4AEC}"/>
          </ac:spMkLst>
        </pc:spChg>
        <pc:spChg chg="mod">
          <ac:chgData name="Don Dailey" userId="3342ba4d-c330-458d-8155-cc0e7cebf7c5" providerId="ADAL" clId="{F60B849C-2CB5-45B1-B6AB-3231F4B49C56}" dt="2018-11-16T13:40:05.593" v="2454" actId="27636"/>
          <ac:spMkLst>
            <pc:docMk/>
            <pc:sldMk cId="195030874" sldId="426"/>
            <ac:spMk id="3" creationId="{5C548438-54CF-448B-92C1-1EE4D7789B32}"/>
          </ac:spMkLst>
        </pc:spChg>
        <pc:spChg chg="del">
          <ac:chgData name="Don Dailey" userId="3342ba4d-c330-458d-8155-cc0e7cebf7c5" providerId="ADAL" clId="{F60B849C-2CB5-45B1-B6AB-3231F4B49C56}" dt="2018-11-16T13:28:31.057" v="1814" actId="478"/>
          <ac:spMkLst>
            <pc:docMk/>
            <pc:sldMk cId="195030874" sldId="426"/>
            <ac:spMk id="4" creationId="{6E7EBC0B-1B75-4936-83BC-63768C3CD63D}"/>
          </ac:spMkLst>
        </pc:spChg>
        <pc:spChg chg="add del mod">
          <ac:chgData name="Don Dailey" userId="3342ba4d-c330-458d-8155-cc0e7cebf7c5" providerId="ADAL" clId="{F60B849C-2CB5-45B1-B6AB-3231F4B49C56}" dt="2018-11-16T13:28:36.719" v="1815"/>
          <ac:spMkLst>
            <pc:docMk/>
            <pc:sldMk cId="195030874" sldId="426"/>
            <ac:spMk id="7" creationId="{594D442B-B067-427D-94C1-336F0114BB08}"/>
          </ac:spMkLst>
        </pc:spChg>
      </pc:sldChg>
      <pc:sldChg chg="modSp">
        <pc:chgData name="Don Dailey" userId="3342ba4d-c330-458d-8155-cc0e7cebf7c5" providerId="ADAL" clId="{F60B849C-2CB5-45B1-B6AB-3231F4B49C56}" dt="2018-11-16T12:56:49.934" v="33" actId="20577"/>
        <pc:sldMkLst>
          <pc:docMk/>
          <pc:sldMk cId="676660685" sldId="427"/>
        </pc:sldMkLst>
        <pc:spChg chg="mod">
          <ac:chgData name="Don Dailey" userId="3342ba4d-c330-458d-8155-cc0e7cebf7c5" providerId="ADAL" clId="{F60B849C-2CB5-45B1-B6AB-3231F4B49C56}" dt="2018-11-16T12:56:49.934" v="33" actId="20577"/>
          <ac:spMkLst>
            <pc:docMk/>
            <pc:sldMk cId="676660685" sldId="427"/>
            <ac:spMk id="5" creationId="{7F181B93-9985-4053-8622-1073BE83EF97}"/>
          </ac:spMkLst>
        </pc:spChg>
      </pc:sldChg>
      <pc:sldChg chg="modSp">
        <pc:chgData name="Don Dailey" userId="3342ba4d-c330-458d-8155-cc0e7cebf7c5" providerId="ADAL" clId="{F60B849C-2CB5-45B1-B6AB-3231F4B49C56}" dt="2018-11-16T13:19:39.855" v="1789" actId="27636"/>
        <pc:sldMkLst>
          <pc:docMk/>
          <pc:sldMk cId="4234741063" sldId="428"/>
        </pc:sldMkLst>
        <pc:spChg chg="mod">
          <ac:chgData name="Don Dailey" userId="3342ba4d-c330-458d-8155-cc0e7cebf7c5" providerId="ADAL" clId="{F60B849C-2CB5-45B1-B6AB-3231F4B49C56}" dt="2018-11-16T13:15:36.751" v="1470" actId="20577"/>
          <ac:spMkLst>
            <pc:docMk/>
            <pc:sldMk cId="4234741063" sldId="428"/>
            <ac:spMk id="2" creationId="{A581F7F1-3DD5-4878-AC4B-578F6EA780FA}"/>
          </ac:spMkLst>
        </pc:spChg>
        <pc:spChg chg="mod">
          <ac:chgData name="Don Dailey" userId="3342ba4d-c330-458d-8155-cc0e7cebf7c5" providerId="ADAL" clId="{F60B849C-2CB5-45B1-B6AB-3231F4B49C56}" dt="2018-11-16T13:19:39.855" v="1789" actId="27636"/>
          <ac:spMkLst>
            <pc:docMk/>
            <pc:sldMk cId="4234741063" sldId="428"/>
            <ac:spMk id="5" creationId="{963A72FF-577D-4D72-8D76-0C97CD723650}"/>
          </ac:spMkLst>
        </pc:spChg>
      </pc:sldChg>
      <pc:sldChg chg="modSp ord">
        <pc:chgData name="Don Dailey" userId="3342ba4d-c330-458d-8155-cc0e7cebf7c5" providerId="ADAL" clId="{F60B849C-2CB5-45B1-B6AB-3231F4B49C56}" dt="2018-11-16T13:08:47.669" v="1262" actId="20577"/>
        <pc:sldMkLst>
          <pc:docMk/>
          <pc:sldMk cId="243540559" sldId="429"/>
        </pc:sldMkLst>
        <pc:spChg chg="mod">
          <ac:chgData name="Don Dailey" userId="3342ba4d-c330-458d-8155-cc0e7cebf7c5" providerId="ADAL" clId="{F60B849C-2CB5-45B1-B6AB-3231F4B49C56}" dt="2018-11-16T13:08:47.669" v="1262" actId="20577"/>
          <ac:spMkLst>
            <pc:docMk/>
            <pc:sldMk cId="243540559" sldId="429"/>
            <ac:spMk id="5" creationId="{EFCB561A-4F02-4C4C-9C77-199087FF00E7}"/>
          </ac:spMkLst>
        </pc:spChg>
        <pc:spChg chg="mod">
          <ac:chgData name="Don Dailey" userId="3342ba4d-c330-458d-8155-cc0e7cebf7c5" providerId="ADAL" clId="{F60B849C-2CB5-45B1-B6AB-3231F4B49C56}" dt="2018-11-16T13:06:36.990" v="970" actId="20577"/>
          <ac:spMkLst>
            <pc:docMk/>
            <pc:sldMk cId="243540559" sldId="429"/>
            <ac:spMk id="6" creationId="{D8355CB7-24FA-4AE8-872B-AD7DF34B4F01}"/>
          </ac:spMkLst>
        </pc:spChg>
      </pc:sldChg>
      <pc:sldChg chg="modSp add ord">
        <pc:chgData name="Don Dailey" userId="3342ba4d-c330-458d-8155-cc0e7cebf7c5" providerId="ADAL" clId="{F60B849C-2CB5-45B1-B6AB-3231F4B49C56}" dt="2018-11-16T13:11:46.633" v="1435"/>
        <pc:sldMkLst>
          <pc:docMk/>
          <pc:sldMk cId="138969480" sldId="430"/>
        </pc:sldMkLst>
        <pc:spChg chg="mod">
          <ac:chgData name="Don Dailey" userId="3342ba4d-c330-458d-8155-cc0e7cebf7c5" providerId="ADAL" clId="{F60B849C-2CB5-45B1-B6AB-3231F4B49C56}" dt="2018-11-16T13:10:56.574" v="1434" actId="20577"/>
          <ac:spMkLst>
            <pc:docMk/>
            <pc:sldMk cId="138969480" sldId="430"/>
            <ac:spMk id="5" creationId="{963A72FF-577D-4D72-8D76-0C97CD723650}"/>
          </ac:spMkLst>
        </pc:spChg>
      </pc:sldChg>
      <pc:sldChg chg="addSp delSp modSp add">
        <pc:chgData name="Don Dailey" userId="3342ba4d-c330-458d-8155-cc0e7cebf7c5" providerId="ADAL" clId="{F60B849C-2CB5-45B1-B6AB-3231F4B49C56}" dt="2018-11-16T13:26:36.045" v="1795" actId="1076"/>
        <pc:sldMkLst>
          <pc:docMk/>
          <pc:sldMk cId="2622679790" sldId="431"/>
        </pc:sldMkLst>
        <pc:spChg chg="del">
          <ac:chgData name="Don Dailey" userId="3342ba4d-c330-458d-8155-cc0e7cebf7c5" providerId="ADAL" clId="{F60B849C-2CB5-45B1-B6AB-3231F4B49C56}" dt="2018-11-16T13:26:01.410" v="1791"/>
          <ac:spMkLst>
            <pc:docMk/>
            <pc:sldMk cId="2622679790" sldId="431"/>
            <ac:spMk id="2" creationId="{55475378-73F2-49FD-8F91-DFB85D4BECC4}"/>
          </ac:spMkLst>
        </pc:spChg>
        <pc:spChg chg="del">
          <ac:chgData name="Don Dailey" userId="3342ba4d-c330-458d-8155-cc0e7cebf7c5" providerId="ADAL" clId="{F60B849C-2CB5-45B1-B6AB-3231F4B49C56}" dt="2018-11-16T13:26:01.410" v="1791"/>
          <ac:spMkLst>
            <pc:docMk/>
            <pc:sldMk cId="2622679790" sldId="431"/>
            <ac:spMk id="3" creationId="{3296B967-24A1-4D55-97BD-220615E4398C}"/>
          </ac:spMkLst>
        </pc:spChg>
        <pc:picChg chg="add mod modCrop">
          <ac:chgData name="Don Dailey" userId="3342ba4d-c330-458d-8155-cc0e7cebf7c5" providerId="ADAL" clId="{F60B849C-2CB5-45B1-B6AB-3231F4B49C56}" dt="2018-11-16T13:26:36.045" v="1795" actId="1076"/>
          <ac:picMkLst>
            <pc:docMk/>
            <pc:sldMk cId="2622679790" sldId="431"/>
            <ac:picMk id="4" creationId="{A5B0E4C2-2F0A-4C87-98B2-A062AFC3C8A1}"/>
          </ac:picMkLst>
        </pc:picChg>
      </pc:sldChg>
      <pc:sldChg chg="modSp add">
        <pc:chgData name="Don Dailey" userId="3342ba4d-c330-458d-8155-cc0e7cebf7c5" providerId="ADAL" clId="{F60B849C-2CB5-45B1-B6AB-3231F4B49C56}" dt="2018-11-16T13:46:16.851" v="3515" actId="20577"/>
        <pc:sldMkLst>
          <pc:docMk/>
          <pc:sldMk cId="2369375348" sldId="432"/>
        </pc:sldMkLst>
        <pc:spChg chg="mod">
          <ac:chgData name="Don Dailey" userId="3342ba4d-c330-458d-8155-cc0e7cebf7c5" providerId="ADAL" clId="{F60B849C-2CB5-45B1-B6AB-3231F4B49C56}" dt="2018-11-16T13:45:05.725" v="3201" actId="20577"/>
          <ac:spMkLst>
            <pc:docMk/>
            <pc:sldMk cId="2369375348" sldId="432"/>
            <ac:spMk id="2" creationId="{06314254-F11A-4905-9A90-176D7270972F}"/>
          </ac:spMkLst>
        </pc:spChg>
        <pc:spChg chg="mod">
          <ac:chgData name="Don Dailey" userId="3342ba4d-c330-458d-8155-cc0e7cebf7c5" providerId="ADAL" clId="{F60B849C-2CB5-45B1-B6AB-3231F4B49C56}" dt="2018-11-16T13:46:16.851" v="3515" actId="20577"/>
          <ac:spMkLst>
            <pc:docMk/>
            <pc:sldMk cId="2369375348" sldId="432"/>
            <ac:spMk id="3" creationId="{19E281D1-B6BF-48B4-84D0-74118693D9D7}"/>
          </ac:spMkLst>
        </pc:spChg>
      </pc:sldChg>
      <pc:sldChg chg="modSp add">
        <pc:chgData name="Don Dailey" userId="3342ba4d-c330-458d-8155-cc0e7cebf7c5" providerId="ADAL" clId="{F60B849C-2CB5-45B1-B6AB-3231F4B49C56}" dt="2018-11-16T13:53:40.088" v="4311" actId="1035"/>
        <pc:sldMkLst>
          <pc:docMk/>
          <pc:sldMk cId="3481003912" sldId="433"/>
        </pc:sldMkLst>
        <pc:spChg chg="mod">
          <ac:chgData name="Don Dailey" userId="3342ba4d-c330-458d-8155-cc0e7cebf7c5" providerId="ADAL" clId="{F60B849C-2CB5-45B1-B6AB-3231F4B49C56}" dt="2018-11-16T13:53:31.842" v="4280" actId="20577"/>
          <ac:spMkLst>
            <pc:docMk/>
            <pc:sldMk cId="3481003912" sldId="433"/>
            <ac:spMk id="2" creationId="{8093246F-726D-48D8-B81F-F38FBBAA7D63}"/>
          </ac:spMkLst>
        </pc:spChg>
        <pc:spChg chg="mod">
          <ac:chgData name="Don Dailey" userId="3342ba4d-c330-458d-8155-cc0e7cebf7c5" providerId="ADAL" clId="{F60B849C-2CB5-45B1-B6AB-3231F4B49C56}" dt="2018-11-16T13:53:40.088" v="4311" actId="1035"/>
          <ac:spMkLst>
            <pc:docMk/>
            <pc:sldMk cId="3481003912" sldId="433"/>
            <ac:spMk id="3" creationId="{8175B232-14B8-4638-B56B-0A0F9E1A4004}"/>
          </ac:spMkLst>
        </pc:spChg>
      </pc:sldChg>
      <pc:sldChg chg="modSp add">
        <pc:chgData name="Don Dailey" userId="3342ba4d-c330-458d-8155-cc0e7cebf7c5" providerId="ADAL" clId="{F60B849C-2CB5-45B1-B6AB-3231F4B49C56}" dt="2018-11-16T13:50:30.708" v="3859" actId="20577"/>
        <pc:sldMkLst>
          <pc:docMk/>
          <pc:sldMk cId="19937206" sldId="434"/>
        </pc:sldMkLst>
        <pc:spChg chg="mod">
          <ac:chgData name="Don Dailey" userId="3342ba4d-c330-458d-8155-cc0e7cebf7c5" providerId="ADAL" clId="{F60B849C-2CB5-45B1-B6AB-3231F4B49C56}" dt="2018-11-16T13:50:30.708" v="3859" actId="20577"/>
          <ac:spMkLst>
            <pc:docMk/>
            <pc:sldMk cId="19937206" sldId="434"/>
            <ac:spMk id="2" creationId="{4C224222-F8C0-4F18-A4DF-33A89320741D}"/>
          </ac:spMkLst>
        </pc:spChg>
      </pc:sldChg>
      <pc:sldChg chg="add del">
        <pc:chgData name="Don Dailey" userId="3342ba4d-c330-458d-8155-cc0e7cebf7c5" providerId="ADAL" clId="{F60B849C-2CB5-45B1-B6AB-3231F4B49C56}" dt="2018-11-16T15:44:40.743" v="4313"/>
        <pc:sldMkLst>
          <pc:docMk/>
          <pc:sldMk cId="2993456816" sldId="435"/>
        </pc:sldMkLst>
      </pc:sldChg>
      <pc:sldChg chg="add">
        <pc:chgData name="Don Dailey" userId="3342ba4d-c330-458d-8155-cc0e7cebf7c5" providerId="ADAL" clId="{F60B849C-2CB5-45B1-B6AB-3231F4B49C56}" dt="2018-11-16T15:53:52.186" v="4314"/>
        <pc:sldMkLst>
          <pc:docMk/>
          <pc:sldMk cId="1042169916" sldId="436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F179DFB-AA55-8042-8FE2-7EE1771AD4FD}" type="doc">
      <dgm:prSet loTypeId="urn:microsoft.com/office/officeart/2005/8/layout/radial1" loCatId="relationship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16B01CFB-14F2-1A41-B402-8435DBACF5F3}">
      <dgm:prSet phldrT="[Text]"/>
      <dgm:spPr/>
      <dgm:t>
        <a:bodyPr/>
        <a:lstStyle/>
        <a:p>
          <a:r>
            <a:rPr lang="en-US" dirty="0"/>
            <a:t>972</a:t>
          </a:r>
        </a:p>
      </dgm:t>
    </dgm:pt>
    <dgm:pt modelId="{DDA20FA5-018F-9C4B-AB85-D34F3AA5053F}" type="parTrans" cxnId="{0A2B4FF7-F337-FC46-940E-62CB40BDFE84}">
      <dgm:prSet/>
      <dgm:spPr/>
      <dgm:t>
        <a:bodyPr/>
        <a:lstStyle/>
        <a:p>
          <a:endParaRPr lang="en-US"/>
        </a:p>
      </dgm:t>
    </dgm:pt>
    <dgm:pt modelId="{85034915-3C33-064E-946F-56F6DEBAF017}" type="sibTrans" cxnId="{0A2B4FF7-F337-FC46-940E-62CB40BDFE84}">
      <dgm:prSet/>
      <dgm:spPr/>
      <dgm:t>
        <a:bodyPr/>
        <a:lstStyle/>
        <a:p>
          <a:endParaRPr lang="en-US"/>
        </a:p>
      </dgm:t>
    </dgm:pt>
    <dgm:pt modelId="{38F9CC9D-833A-4345-BF35-90B979700F33}">
      <dgm:prSet phldrT="[Text]" custT="1"/>
      <dgm:spPr/>
      <dgm:t>
        <a:bodyPr/>
        <a:lstStyle/>
        <a:p>
          <a:r>
            <a:rPr lang="en-US" sz="1600" dirty="0"/>
            <a:t>SIS</a:t>
          </a:r>
          <a:endParaRPr lang="en-US" sz="800" dirty="0"/>
        </a:p>
      </dgm:t>
    </dgm:pt>
    <dgm:pt modelId="{A3A14E65-B52A-5E4C-927B-84297EB9EE71}" type="parTrans" cxnId="{5E8FC062-A343-D248-8174-15BDBE7CC84C}">
      <dgm:prSet/>
      <dgm:spPr/>
      <dgm:t>
        <a:bodyPr/>
        <a:lstStyle/>
        <a:p>
          <a:endParaRPr lang="en-US"/>
        </a:p>
      </dgm:t>
    </dgm:pt>
    <dgm:pt modelId="{B93B35B5-192C-D24E-A28A-6533450A9BDF}" type="sibTrans" cxnId="{5E8FC062-A343-D248-8174-15BDBE7CC84C}">
      <dgm:prSet/>
      <dgm:spPr/>
      <dgm:t>
        <a:bodyPr/>
        <a:lstStyle/>
        <a:p>
          <a:endParaRPr lang="en-US"/>
        </a:p>
      </dgm:t>
    </dgm:pt>
    <dgm:pt modelId="{9D1F00F5-777F-8244-852C-A8844C3875B5}">
      <dgm:prSet phldrT="[Text]" custT="1"/>
      <dgm:spPr/>
      <dgm:t>
        <a:bodyPr/>
        <a:lstStyle/>
        <a:p>
          <a:r>
            <a:rPr lang="en-US" sz="1600" dirty="0"/>
            <a:t>Food</a:t>
          </a:r>
          <a:endParaRPr lang="en-US" sz="800" dirty="0"/>
        </a:p>
      </dgm:t>
    </dgm:pt>
    <dgm:pt modelId="{F9ACC9B6-D48D-B34E-8C7C-D3A9C3EB20B8}" type="parTrans" cxnId="{AB7A3749-9E0A-FD45-A0D2-62D038CF7CBE}">
      <dgm:prSet/>
      <dgm:spPr/>
      <dgm:t>
        <a:bodyPr/>
        <a:lstStyle/>
        <a:p>
          <a:endParaRPr lang="en-US"/>
        </a:p>
      </dgm:t>
    </dgm:pt>
    <dgm:pt modelId="{10A5793D-21BF-DB45-89BF-DE8BE9967B11}" type="sibTrans" cxnId="{AB7A3749-9E0A-FD45-A0D2-62D038CF7CBE}">
      <dgm:prSet/>
      <dgm:spPr/>
      <dgm:t>
        <a:bodyPr/>
        <a:lstStyle/>
        <a:p>
          <a:endParaRPr lang="en-US"/>
        </a:p>
      </dgm:t>
    </dgm:pt>
    <dgm:pt modelId="{C11F92A2-A426-F544-BCF3-9010A026EEAE}">
      <dgm:prSet phldrT="[Text]" custT="1"/>
      <dgm:spPr/>
      <dgm:t>
        <a:bodyPr/>
        <a:lstStyle/>
        <a:p>
          <a:r>
            <a:rPr lang="en-US" sz="1200" dirty="0" err="1"/>
            <a:t>MiLearn</a:t>
          </a:r>
          <a:endParaRPr lang="en-US" sz="800" dirty="0"/>
        </a:p>
      </dgm:t>
    </dgm:pt>
    <dgm:pt modelId="{FA4AAAA5-51CF-6645-B37A-2EE66AA7E2F7}" type="parTrans" cxnId="{F49390FE-A136-F84E-A685-5B36762AFE2B}">
      <dgm:prSet/>
      <dgm:spPr/>
      <dgm:t>
        <a:bodyPr/>
        <a:lstStyle/>
        <a:p>
          <a:endParaRPr lang="en-US"/>
        </a:p>
      </dgm:t>
    </dgm:pt>
    <dgm:pt modelId="{158B9DAA-628D-C24B-B8CC-624F18FD27C6}" type="sibTrans" cxnId="{F49390FE-A136-F84E-A685-5B36762AFE2B}">
      <dgm:prSet/>
      <dgm:spPr/>
      <dgm:t>
        <a:bodyPr/>
        <a:lstStyle/>
        <a:p>
          <a:endParaRPr lang="en-US"/>
        </a:p>
      </dgm:t>
    </dgm:pt>
    <dgm:pt modelId="{7615676E-0BF0-2D47-AB6F-9C1D3221F283}">
      <dgm:prSet phldrT="[Text]" custT="1"/>
      <dgm:spPr/>
      <dgm:t>
        <a:bodyPr/>
        <a:lstStyle/>
        <a:p>
          <a:r>
            <a:rPr lang="en-US" sz="800" b="1" dirty="0">
              <a:latin typeface="Arial Narrow" panose="020B0606020202030204" pitchFamily="34" charset="0"/>
            </a:rPr>
            <a:t>Dashboards</a:t>
          </a:r>
        </a:p>
      </dgm:t>
    </dgm:pt>
    <dgm:pt modelId="{E2C9DD4E-D283-0D48-ACA9-6E2CCFBBC722}" type="parTrans" cxnId="{47537D37-6AD2-E94F-BF90-F8E5D9630965}">
      <dgm:prSet/>
      <dgm:spPr/>
      <dgm:t>
        <a:bodyPr/>
        <a:lstStyle/>
        <a:p>
          <a:endParaRPr lang="en-US"/>
        </a:p>
      </dgm:t>
    </dgm:pt>
    <dgm:pt modelId="{E9DAABCC-3690-F849-9F6A-779C7EB6DB2A}" type="sibTrans" cxnId="{47537D37-6AD2-E94F-BF90-F8E5D9630965}">
      <dgm:prSet/>
      <dgm:spPr/>
      <dgm:t>
        <a:bodyPr/>
        <a:lstStyle/>
        <a:p>
          <a:endParaRPr lang="en-US"/>
        </a:p>
      </dgm:t>
    </dgm:pt>
    <dgm:pt modelId="{AF463202-D822-A64E-9A40-FDB7605350D0}" type="pres">
      <dgm:prSet presAssocID="{6F179DFB-AA55-8042-8FE2-7EE1771AD4FD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7DE290F4-2975-6E43-8F34-0F539E622963}" type="pres">
      <dgm:prSet presAssocID="{16B01CFB-14F2-1A41-B402-8435DBACF5F3}" presName="centerShape" presStyleLbl="node0" presStyleIdx="0" presStyleCnt="1"/>
      <dgm:spPr/>
    </dgm:pt>
    <dgm:pt modelId="{635B92B6-86B3-7B49-9751-C7FDEE3AF6A1}" type="pres">
      <dgm:prSet presAssocID="{A3A14E65-B52A-5E4C-927B-84297EB9EE71}" presName="Name9" presStyleLbl="parChTrans1D2" presStyleIdx="0" presStyleCnt="4"/>
      <dgm:spPr/>
    </dgm:pt>
    <dgm:pt modelId="{BF849B43-B7DA-4B4F-9CDB-C5EA8516FA05}" type="pres">
      <dgm:prSet presAssocID="{A3A14E65-B52A-5E4C-927B-84297EB9EE71}" presName="connTx" presStyleLbl="parChTrans1D2" presStyleIdx="0" presStyleCnt="4"/>
      <dgm:spPr/>
    </dgm:pt>
    <dgm:pt modelId="{07A7FCB1-4232-1247-9382-AB3A04887B57}" type="pres">
      <dgm:prSet presAssocID="{38F9CC9D-833A-4345-BF35-90B979700F33}" presName="node" presStyleLbl="node1" presStyleIdx="0" presStyleCnt="4">
        <dgm:presLayoutVars>
          <dgm:bulletEnabled val="1"/>
        </dgm:presLayoutVars>
      </dgm:prSet>
      <dgm:spPr/>
    </dgm:pt>
    <dgm:pt modelId="{66E3F971-F1F8-BE41-8323-68DA3D03DF4E}" type="pres">
      <dgm:prSet presAssocID="{F9ACC9B6-D48D-B34E-8C7C-D3A9C3EB20B8}" presName="Name9" presStyleLbl="parChTrans1D2" presStyleIdx="1" presStyleCnt="4"/>
      <dgm:spPr/>
    </dgm:pt>
    <dgm:pt modelId="{BEC113B1-3C26-E643-AA8D-384BFD4175BB}" type="pres">
      <dgm:prSet presAssocID="{F9ACC9B6-D48D-B34E-8C7C-D3A9C3EB20B8}" presName="connTx" presStyleLbl="parChTrans1D2" presStyleIdx="1" presStyleCnt="4"/>
      <dgm:spPr/>
    </dgm:pt>
    <dgm:pt modelId="{78621A80-BD4B-024B-90E4-671EF9B02108}" type="pres">
      <dgm:prSet presAssocID="{9D1F00F5-777F-8244-852C-A8844C3875B5}" presName="node" presStyleLbl="node1" presStyleIdx="1" presStyleCnt="4">
        <dgm:presLayoutVars>
          <dgm:bulletEnabled val="1"/>
        </dgm:presLayoutVars>
      </dgm:prSet>
      <dgm:spPr/>
    </dgm:pt>
    <dgm:pt modelId="{7FF1334B-61F0-174B-A572-84EC9B6C6461}" type="pres">
      <dgm:prSet presAssocID="{FA4AAAA5-51CF-6645-B37A-2EE66AA7E2F7}" presName="Name9" presStyleLbl="parChTrans1D2" presStyleIdx="2" presStyleCnt="4"/>
      <dgm:spPr/>
    </dgm:pt>
    <dgm:pt modelId="{4B0AE7EE-FE70-FC4A-A16E-7DA84418BB72}" type="pres">
      <dgm:prSet presAssocID="{FA4AAAA5-51CF-6645-B37A-2EE66AA7E2F7}" presName="connTx" presStyleLbl="parChTrans1D2" presStyleIdx="2" presStyleCnt="4"/>
      <dgm:spPr/>
    </dgm:pt>
    <dgm:pt modelId="{573AD1F1-2C9D-C240-BD4D-F9EA65F59E53}" type="pres">
      <dgm:prSet presAssocID="{C11F92A2-A426-F544-BCF3-9010A026EEAE}" presName="node" presStyleLbl="node1" presStyleIdx="2" presStyleCnt="4">
        <dgm:presLayoutVars>
          <dgm:bulletEnabled val="1"/>
        </dgm:presLayoutVars>
      </dgm:prSet>
      <dgm:spPr/>
    </dgm:pt>
    <dgm:pt modelId="{89F2C56A-CFAE-3742-8C51-590FF7D493C7}" type="pres">
      <dgm:prSet presAssocID="{E2C9DD4E-D283-0D48-ACA9-6E2CCFBBC722}" presName="Name9" presStyleLbl="parChTrans1D2" presStyleIdx="3" presStyleCnt="4"/>
      <dgm:spPr/>
    </dgm:pt>
    <dgm:pt modelId="{DFFF844A-6ABD-5543-977C-030EDBF066D8}" type="pres">
      <dgm:prSet presAssocID="{E2C9DD4E-D283-0D48-ACA9-6E2CCFBBC722}" presName="connTx" presStyleLbl="parChTrans1D2" presStyleIdx="3" presStyleCnt="4"/>
      <dgm:spPr/>
    </dgm:pt>
    <dgm:pt modelId="{B05ADDB3-1B76-AF41-9032-5365781C4ABD}" type="pres">
      <dgm:prSet presAssocID="{7615676E-0BF0-2D47-AB6F-9C1D3221F283}" presName="node" presStyleLbl="node1" presStyleIdx="3" presStyleCnt="4">
        <dgm:presLayoutVars>
          <dgm:bulletEnabled val="1"/>
        </dgm:presLayoutVars>
      </dgm:prSet>
      <dgm:spPr/>
    </dgm:pt>
  </dgm:ptLst>
  <dgm:cxnLst>
    <dgm:cxn modelId="{D7170107-0E0B-A346-9C0A-79F2A2CCB31E}" type="presOf" srcId="{C11F92A2-A426-F544-BCF3-9010A026EEAE}" destId="{573AD1F1-2C9D-C240-BD4D-F9EA65F59E53}" srcOrd="0" destOrd="0" presId="urn:microsoft.com/office/officeart/2005/8/layout/radial1"/>
    <dgm:cxn modelId="{27A72F0A-1EAF-364D-8892-B12F0D203E04}" type="presOf" srcId="{A3A14E65-B52A-5E4C-927B-84297EB9EE71}" destId="{BF849B43-B7DA-4B4F-9CDB-C5EA8516FA05}" srcOrd="1" destOrd="0" presId="urn:microsoft.com/office/officeart/2005/8/layout/radial1"/>
    <dgm:cxn modelId="{78683B0C-6DF2-E54A-A405-3B4963A2F1BF}" type="presOf" srcId="{FA4AAAA5-51CF-6645-B37A-2EE66AA7E2F7}" destId="{7FF1334B-61F0-174B-A572-84EC9B6C6461}" srcOrd="0" destOrd="0" presId="urn:microsoft.com/office/officeart/2005/8/layout/radial1"/>
    <dgm:cxn modelId="{A2E06610-60E7-DC4B-8842-44C8A59928BA}" type="presOf" srcId="{E2C9DD4E-D283-0D48-ACA9-6E2CCFBBC722}" destId="{DFFF844A-6ABD-5543-977C-030EDBF066D8}" srcOrd="1" destOrd="0" presId="urn:microsoft.com/office/officeart/2005/8/layout/radial1"/>
    <dgm:cxn modelId="{E4148121-3AD3-6545-B523-DD33E3136C5A}" type="presOf" srcId="{9D1F00F5-777F-8244-852C-A8844C3875B5}" destId="{78621A80-BD4B-024B-90E4-671EF9B02108}" srcOrd="0" destOrd="0" presId="urn:microsoft.com/office/officeart/2005/8/layout/radial1"/>
    <dgm:cxn modelId="{45D5DB31-0897-CD48-BA38-68231B515A1B}" type="presOf" srcId="{6F179DFB-AA55-8042-8FE2-7EE1771AD4FD}" destId="{AF463202-D822-A64E-9A40-FDB7605350D0}" srcOrd="0" destOrd="0" presId="urn:microsoft.com/office/officeart/2005/8/layout/radial1"/>
    <dgm:cxn modelId="{47537D37-6AD2-E94F-BF90-F8E5D9630965}" srcId="{16B01CFB-14F2-1A41-B402-8435DBACF5F3}" destId="{7615676E-0BF0-2D47-AB6F-9C1D3221F283}" srcOrd="3" destOrd="0" parTransId="{E2C9DD4E-D283-0D48-ACA9-6E2CCFBBC722}" sibTransId="{E9DAABCC-3690-F849-9F6A-779C7EB6DB2A}"/>
    <dgm:cxn modelId="{4BB22538-50FF-D448-905D-EAB960C6C412}" type="presOf" srcId="{E2C9DD4E-D283-0D48-ACA9-6E2CCFBBC722}" destId="{89F2C56A-CFAE-3742-8C51-590FF7D493C7}" srcOrd="0" destOrd="0" presId="urn:microsoft.com/office/officeart/2005/8/layout/radial1"/>
    <dgm:cxn modelId="{5E8FC062-A343-D248-8174-15BDBE7CC84C}" srcId="{16B01CFB-14F2-1A41-B402-8435DBACF5F3}" destId="{38F9CC9D-833A-4345-BF35-90B979700F33}" srcOrd="0" destOrd="0" parTransId="{A3A14E65-B52A-5E4C-927B-84297EB9EE71}" sibTransId="{B93B35B5-192C-D24E-A28A-6533450A9BDF}"/>
    <dgm:cxn modelId="{AB7A3749-9E0A-FD45-A0D2-62D038CF7CBE}" srcId="{16B01CFB-14F2-1A41-B402-8435DBACF5F3}" destId="{9D1F00F5-777F-8244-852C-A8844C3875B5}" srcOrd="1" destOrd="0" parTransId="{F9ACC9B6-D48D-B34E-8C7C-D3A9C3EB20B8}" sibTransId="{10A5793D-21BF-DB45-89BF-DE8BE9967B11}"/>
    <dgm:cxn modelId="{0C005C51-7A96-8C40-A734-380383D71FC9}" type="presOf" srcId="{7615676E-0BF0-2D47-AB6F-9C1D3221F283}" destId="{B05ADDB3-1B76-AF41-9032-5365781C4ABD}" srcOrd="0" destOrd="0" presId="urn:microsoft.com/office/officeart/2005/8/layout/radial1"/>
    <dgm:cxn modelId="{1954E18E-D699-DA4E-AB08-583D89A2D177}" type="presOf" srcId="{FA4AAAA5-51CF-6645-B37A-2EE66AA7E2F7}" destId="{4B0AE7EE-FE70-FC4A-A16E-7DA84418BB72}" srcOrd="1" destOrd="0" presId="urn:microsoft.com/office/officeart/2005/8/layout/radial1"/>
    <dgm:cxn modelId="{600C3EA7-F28B-874F-A717-05E48C9CD621}" type="presOf" srcId="{38F9CC9D-833A-4345-BF35-90B979700F33}" destId="{07A7FCB1-4232-1247-9382-AB3A04887B57}" srcOrd="0" destOrd="0" presId="urn:microsoft.com/office/officeart/2005/8/layout/radial1"/>
    <dgm:cxn modelId="{3838F1B4-1202-BC4C-AC7E-99D44944AC65}" type="presOf" srcId="{16B01CFB-14F2-1A41-B402-8435DBACF5F3}" destId="{7DE290F4-2975-6E43-8F34-0F539E622963}" srcOrd="0" destOrd="0" presId="urn:microsoft.com/office/officeart/2005/8/layout/radial1"/>
    <dgm:cxn modelId="{44DF7FB9-CDD4-DE48-A2DF-A6092DD3CD70}" type="presOf" srcId="{F9ACC9B6-D48D-B34E-8C7C-D3A9C3EB20B8}" destId="{BEC113B1-3C26-E643-AA8D-384BFD4175BB}" srcOrd="1" destOrd="0" presId="urn:microsoft.com/office/officeart/2005/8/layout/radial1"/>
    <dgm:cxn modelId="{FEFEFFC1-4AE6-2A4C-9BEF-9F25BE11A507}" type="presOf" srcId="{F9ACC9B6-D48D-B34E-8C7C-D3A9C3EB20B8}" destId="{66E3F971-F1F8-BE41-8323-68DA3D03DF4E}" srcOrd="0" destOrd="0" presId="urn:microsoft.com/office/officeart/2005/8/layout/radial1"/>
    <dgm:cxn modelId="{1B7B8DE1-871D-7B4C-BB6F-3C06C1BACA53}" type="presOf" srcId="{A3A14E65-B52A-5E4C-927B-84297EB9EE71}" destId="{635B92B6-86B3-7B49-9751-C7FDEE3AF6A1}" srcOrd="0" destOrd="0" presId="urn:microsoft.com/office/officeart/2005/8/layout/radial1"/>
    <dgm:cxn modelId="{0A2B4FF7-F337-FC46-940E-62CB40BDFE84}" srcId="{6F179DFB-AA55-8042-8FE2-7EE1771AD4FD}" destId="{16B01CFB-14F2-1A41-B402-8435DBACF5F3}" srcOrd="0" destOrd="0" parTransId="{DDA20FA5-018F-9C4B-AB85-D34F3AA5053F}" sibTransId="{85034915-3C33-064E-946F-56F6DEBAF017}"/>
    <dgm:cxn modelId="{F49390FE-A136-F84E-A685-5B36762AFE2B}" srcId="{16B01CFB-14F2-1A41-B402-8435DBACF5F3}" destId="{C11F92A2-A426-F544-BCF3-9010A026EEAE}" srcOrd="2" destOrd="0" parTransId="{FA4AAAA5-51CF-6645-B37A-2EE66AA7E2F7}" sibTransId="{158B9DAA-628D-C24B-B8CC-624F18FD27C6}"/>
    <dgm:cxn modelId="{C3A5DB36-7328-8E48-8493-E82AFE89A85B}" type="presParOf" srcId="{AF463202-D822-A64E-9A40-FDB7605350D0}" destId="{7DE290F4-2975-6E43-8F34-0F539E622963}" srcOrd="0" destOrd="0" presId="urn:microsoft.com/office/officeart/2005/8/layout/radial1"/>
    <dgm:cxn modelId="{E7434F86-C128-4744-A7D1-0632832211F6}" type="presParOf" srcId="{AF463202-D822-A64E-9A40-FDB7605350D0}" destId="{635B92B6-86B3-7B49-9751-C7FDEE3AF6A1}" srcOrd="1" destOrd="0" presId="urn:microsoft.com/office/officeart/2005/8/layout/radial1"/>
    <dgm:cxn modelId="{EF1D0033-7BD9-4348-BF1C-D7F892950973}" type="presParOf" srcId="{635B92B6-86B3-7B49-9751-C7FDEE3AF6A1}" destId="{BF849B43-B7DA-4B4F-9CDB-C5EA8516FA05}" srcOrd="0" destOrd="0" presId="urn:microsoft.com/office/officeart/2005/8/layout/radial1"/>
    <dgm:cxn modelId="{68851166-32A1-B842-BDBE-6DF097545BF0}" type="presParOf" srcId="{AF463202-D822-A64E-9A40-FDB7605350D0}" destId="{07A7FCB1-4232-1247-9382-AB3A04887B57}" srcOrd="2" destOrd="0" presId="urn:microsoft.com/office/officeart/2005/8/layout/radial1"/>
    <dgm:cxn modelId="{CBA5CBF2-EDD9-4846-AA38-5597CE2082A1}" type="presParOf" srcId="{AF463202-D822-A64E-9A40-FDB7605350D0}" destId="{66E3F971-F1F8-BE41-8323-68DA3D03DF4E}" srcOrd="3" destOrd="0" presId="urn:microsoft.com/office/officeart/2005/8/layout/radial1"/>
    <dgm:cxn modelId="{19290CD6-02B8-3D41-87A0-2042EF903B4E}" type="presParOf" srcId="{66E3F971-F1F8-BE41-8323-68DA3D03DF4E}" destId="{BEC113B1-3C26-E643-AA8D-384BFD4175BB}" srcOrd="0" destOrd="0" presId="urn:microsoft.com/office/officeart/2005/8/layout/radial1"/>
    <dgm:cxn modelId="{D1CE1B8A-9C5A-D647-9377-0753683C539D}" type="presParOf" srcId="{AF463202-D822-A64E-9A40-FDB7605350D0}" destId="{78621A80-BD4B-024B-90E4-671EF9B02108}" srcOrd="4" destOrd="0" presId="urn:microsoft.com/office/officeart/2005/8/layout/radial1"/>
    <dgm:cxn modelId="{17BE4160-A71A-A745-A9B9-E939933BA18A}" type="presParOf" srcId="{AF463202-D822-A64E-9A40-FDB7605350D0}" destId="{7FF1334B-61F0-174B-A572-84EC9B6C6461}" srcOrd="5" destOrd="0" presId="urn:microsoft.com/office/officeart/2005/8/layout/radial1"/>
    <dgm:cxn modelId="{2FBBEF65-C089-8F4E-BE53-E109CB84373A}" type="presParOf" srcId="{7FF1334B-61F0-174B-A572-84EC9B6C6461}" destId="{4B0AE7EE-FE70-FC4A-A16E-7DA84418BB72}" srcOrd="0" destOrd="0" presId="urn:microsoft.com/office/officeart/2005/8/layout/radial1"/>
    <dgm:cxn modelId="{F7F9A9D3-051C-FF46-A4EF-F867B83FFD2A}" type="presParOf" srcId="{AF463202-D822-A64E-9A40-FDB7605350D0}" destId="{573AD1F1-2C9D-C240-BD4D-F9EA65F59E53}" srcOrd="6" destOrd="0" presId="urn:microsoft.com/office/officeart/2005/8/layout/radial1"/>
    <dgm:cxn modelId="{CCE52025-BF22-CE4C-8933-710F2E625423}" type="presParOf" srcId="{AF463202-D822-A64E-9A40-FDB7605350D0}" destId="{89F2C56A-CFAE-3742-8C51-590FF7D493C7}" srcOrd="7" destOrd="0" presId="urn:microsoft.com/office/officeart/2005/8/layout/radial1"/>
    <dgm:cxn modelId="{DD4353CF-58D8-4B40-8412-862EB7BC7569}" type="presParOf" srcId="{89F2C56A-CFAE-3742-8C51-590FF7D493C7}" destId="{DFFF844A-6ABD-5543-977C-030EDBF066D8}" srcOrd="0" destOrd="0" presId="urn:microsoft.com/office/officeart/2005/8/layout/radial1"/>
    <dgm:cxn modelId="{FBD6F92B-ED43-C44B-B2A6-AA8F0ADF1C21}" type="presParOf" srcId="{AF463202-D822-A64E-9A40-FDB7605350D0}" destId="{B05ADDB3-1B76-AF41-9032-5365781C4ABD}" srcOrd="8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F179DFB-AA55-8042-8FE2-7EE1771AD4FD}" type="doc">
      <dgm:prSet loTypeId="urn:microsoft.com/office/officeart/2005/8/layout/radial1" loCatId="relationship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16B01CFB-14F2-1A41-B402-8435DBACF5F3}">
      <dgm:prSet phldrT="[Text]"/>
      <dgm:spPr/>
      <dgm:t>
        <a:bodyPr/>
        <a:lstStyle/>
        <a:p>
          <a:r>
            <a:rPr lang="en-US" dirty="0"/>
            <a:t>1633</a:t>
          </a:r>
        </a:p>
      </dgm:t>
    </dgm:pt>
    <dgm:pt modelId="{DDA20FA5-018F-9C4B-AB85-D34F3AA5053F}" type="parTrans" cxnId="{0A2B4FF7-F337-FC46-940E-62CB40BDFE84}">
      <dgm:prSet/>
      <dgm:spPr/>
      <dgm:t>
        <a:bodyPr/>
        <a:lstStyle/>
        <a:p>
          <a:endParaRPr lang="en-US"/>
        </a:p>
      </dgm:t>
    </dgm:pt>
    <dgm:pt modelId="{85034915-3C33-064E-946F-56F6DEBAF017}" type="sibTrans" cxnId="{0A2B4FF7-F337-FC46-940E-62CB40BDFE84}">
      <dgm:prSet/>
      <dgm:spPr/>
      <dgm:t>
        <a:bodyPr/>
        <a:lstStyle/>
        <a:p>
          <a:endParaRPr lang="en-US"/>
        </a:p>
      </dgm:t>
    </dgm:pt>
    <dgm:pt modelId="{38F9CC9D-833A-4345-BF35-90B979700F33}">
      <dgm:prSet phldrT="[Text]" custT="1"/>
      <dgm:spPr/>
      <dgm:t>
        <a:bodyPr/>
        <a:lstStyle/>
        <a:p>
          <a:r>
            <a:rPr lang="en-US" sz="1400" b="1" dirty="0"/>
            <a:t>SIS</a:t>
          </a:r>
          <a:endParaRPr lang="en-US" sz="1000" b="1" dirty="0"/>
        </a:p>
      </dgm:t>
    </dgm:pt>
    <dgm:pt modelId="{A3A14E65-B52A-5E4C-927B-84297EB9EE71}" type="parTrans" cxnId="{5E8FC062-A343-D248-8174-15BDBE7CC84C}">
      <dgm:prSet/>
      <dgm:spPr/>
      <dgm:t>
        <a:bodyPr/>
        <a:lstStyle/>
        <a:p>
          <a:endParaRPr lang="en-US"/>
        </a:p>
      </dgm:t>
    </dgm:pt>
    <dgm:pt modelId="{B93B35B5-192C-D24E-A28A-6533450A9BDF}" type="sibTrans" cxnId="{5E8FC062-A343-D248-8174-15BDBE7CC84C}">
      <dgm:prSet/>
      <dgm:spPr/>
      <dgm:t>
        <a:bodyPr/>
        <a:lstStyle/>
        <a:p>
          <a:endParaRPr lang="en-US"/>
        </a:p>
      </dgm:t>
    </dgm:pt>
    <dgm:pt modelId="{9D1F00F5-777F-8244-852C-A8844C3875B5}">
      <dgm:prSet phldrT="[Text]" custT="1"/>
      <dgm:spPr/>
      <dgm:t>
        <a:bodyPr/>
        <a:lstStyle/>
        <a:p>
          <a:r>
            <a:rPr lang="en-US" sz="1400" b="1"/>
            <a:t>Food</a:t>
          </a:r>
          <a:endParaRPr lang="en-US" sz="1000" b="1"/>
        </a:p>
      </dgm:t>
    </dgm:pt>
    <dgm:pt modelId="{F9ACC9B6-D48D-B34E-8C7C-D3A9C3EB20B8}" type="parTrans" cxnId="{AB7A3749-9E0A-FD45-A0D2-62D038CF7CBE}">
      <dgm:prSet/>
      <dgm:spPr/>
      <dgm:t>
        <a:bodyPr/>
        <a:lstStyle/>
        <a:p>
          <a:endParaRPr lang="en-US"/>
        </a:p>
      </dgm:t>
    </dgm:pt>
    <dgm:pt modelId="{10A5793D-21BF-DB45-89BF-DE8BE9967B11}" type="sibTrans" cxnId="{AB7A3749-9E0A-FD45-A0D2-62D038CF7CBE}">
      <dgm:prSet/>
      <dgm:spPr/>
      <dgm:t>
        <a:bodyPr/>
        <a:lstStyle/>
        <a:p>
          <a:endParaRPr lang="en-US"/>
        </a:p>
      </dgm:t>
    </dgm:pt>
    <dgm:pt modelId="{C11F92A2-A426-F544-BCF3-9010A026EEAE}">
      <dgm:prSet phldrT="[Text]" custT="1"/>
      <dgm:spPr/>
      <dgm:t>
        <a:bodyPr/>
        <a:lstStyle/>
        <a:p>
          <a:r>
            <a:rPr lang="en-US" sz="1050" b="1" err="1"/>
            <a:t>MiLearn</a:t>
          </a:r>
          <a:endParaRPr lang="en-US" sz="1000" b="1"/>
        </a:p>
      </dgm:t>
    </dgm:pt>
    <dgm:pt modelId="{FA4AAAA5-51CF-6645-B37A-2EE66AA7E2F7}" type="parTrans" cxnId="{F49390FE-A136-F84E-A685-5B36762AFE2B}">
      <dgm:prSet/>
      <dgm:spPr/>
      <dgm:t>
        <a:bodyPr/>
        <a:lstStyle/>
        <a:p>
          <a:endParaRPr lang="en-US"/>
        </a:p>
      </dgm:t>
    </dgm:pt>
    <dgm:pt modelId="{158B9DAA-628D-C24B-B8CC-624F18FD27C6}" type="sibTrans" cxnId="{F49390FE-A136-F84E-A685-5B36762AFE2B}">
      <dgm:prSet/>
      <dgm:spPr/>
      <dgm:t>
        <a:bodyPr/>
        <a:lstStyle/>
        <a:p>
          <a:endParaRPr lang="en-US"/>
        </a:p>
      </dgm:t>
    </dgm:pt>
    <dgm:pt modelId="{7615676E-0BF0-2D47-AB6F-9C1D3221F283}">
      <dgm:prSet phldrT="[Text]" custT="1"/>
      <dgm:spPr/>
      <dgm:t>
        <a:bodyPr/>
        <a:lstStyle/>
        <a:p>
          <a:r>
            <a:rPr lang="en-US" sz="800" b="1">
              <a:latin typeface="Arial Narrow" panose="020B0606020202030204" pitchFamily="34" charset="0"/>
            </a:rPr>
            <a:t>Dashboards</a:t>
          </a:r>
          <a:endParaRPr lang="en-US" sz="700" b="1">
            <a:latin typeface="Arial Narrow" panose="020B0606020202030204" pitchFamily="34" charset="0"/>
          </a:endParaRPr>
        </a:p>
      </dgm:t>
    </dgm:pt>
    <dgm:pt modelId="{E2C9DD4E-D283-0D48-ACA9-6E2CCFBBC722}" type="parTrans" cxnId="{47537D37-6AD2-E94F-BF90-F8E5D9630965}">
      <dgm:prSet/>
      <dgm:spPr/>
      <dgm:t>
        <a:bodyPr/>
        <a:lstStyle/>
        <a:p>
          <a:endParaRPr lang="en-US"/>
        </a:p>
      </dgm:t>
    </dgm:pt>
    <dgm:pt modelId="{E9DAABCC-3690-F849-9F6A-779C7EB6DB2A}" type="sibTrans" cxnId="{47537D37-6AD2-E94F-BF90-F8E5D9630965}">
      <dgm:prSet/>
      <dgm:spPr/>
      <dgm:t>
        <a:bodyPr/>
        <a:lstStyle/>
        <a:p>
          <a:endParaRPr lang="en-US"/>
        </a:p>
      </dgm:t>
    </dgm:pt>
    <dgm:pt modelId="{AF463202-D822-A64E-9A40-FDB7605350D0}" type="pres">
      <dgm:prSet presAssocID="{6F179DFB-AA55-8042-8FE2-7EE1771AD4FD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7DE290F4-2975-6E43-8F34-0F539E622963}" type="pres">
      <dgm:prSet presAssocID="{16B01CFB-14F2-1A41-B402-8435DBACF5F3}" presName="centerShape" presStyleLbl="node0" presStyleIdx="0" presStyleCnt="1"/>
      <dgm:spPr/>
    </dgm:pt>
    <dgm:pt modelId="{635B92B6-86B3-7B49-9751-C7FDEE3AF6A1}" type="pres">
      <dgm:prSet presAssocID="{A3A14E65-B52A-5E4C-927B-84297EB9EE71}" presName="Name9" presStyleLbl="parChTrans1D2" presStyleIdx="0" presStyleCnt="4"/>
      <dgm:spPr/>
    </dgm:pt>
    <dgm:pt modelId="{BF849B43-B7DA-4B4F-9CDB-C5EA8516FA05}" type="pres">
      <dgm:prSet presAssocID="{A3A14E65-B52A-5E4C-927B-84297EB9EE71}" presName="connTx" presStyleLbl="parChTrans1D2" presStyleIdx="0" presStyleCnt="4"/>
      <dgm:spPr/>
    </dgm:pt>
    <dgm:pt modelId="{07A7FCB1-4232-1247-9382-AB3A04887B57}" type="pres">
      <dgm:prSet presAssocID="{38F9CC9D-833A-4345-BF35-90B979700F33}" presName="node" presStyleLbl="node1" presStyleIdx="0" presStyleCnt="4">
        <dgm:presLayoutVars>
          <dgm:bulletEnabled val="1"/>
        </dgm:presLayoutVars>
      </dgm:prSet>
      <dgm:spPr/>
    </dgm:pt>
    <dgm:pt modelId="{66E3F971-F1F8-BE41-8323-68DA3D03DF4E}" type="pres">
      <dgm:prSet presAssocID="{F9ACC9B6-D48D-B34E-8C7C-D3A9C3EB20B8}" presName="Name9" presStyleLbl="parChTrans1D2" presStyleIdx="1" presStyleCnt="4"/>
      <dgm:spPr/>
    </dgm:pt>
    <dgm:pt modelId="{BEC113B1-3C26-E643-AA8D-384BFD4175BB}" type="pres">
      <dgm:prSet presAssocID="{F9ACC9B6-D48D-B34E-8C7C-D3A9C3EB20B8}" presName="connTx" presStyleLbl="parChTrans1D2" presStyleIdx="1" presStyleCnt="4"/>
      <dgm:spPr/>
    </dgm:pt>
    <dgm:pt modelId="{78621A80-BD4B-024B-90E4-671EF9B02108}" type="pres">
      <dgm:prSet presAssocID="{9D1F00F5-777F-8244-852C-A8844C3875B5}" presName="node" presStyleLbl="node1" presStyleIdx="1" presStyleCnt="4">
        <dgm:presLayoutVars>
          <dgm:bulletEnabled val="1"/>
        </dgm:presLayoutVars>
      </dgm:prSet>
      <dgm:spPr/>
    </dgm:pt>
    <dgm:pt modelId="{7FF1334B-61F0-174B-A572-84EC9B6C6461}" type="pres">
      <dgm:prSet presAssocID="{FA4AAAA5-51CF-6645-B37A-2EE66AA7E2F7}" presName="Name9" presStyleLbl="parChTrans1D2" presStyleIdx="2" presStyleCnt="4"/>
      <dgm:spPr/>
    </dgm:pt>
    <dgm:pt modelId="{4B0AE7EE-FE70-FC4A-A16E-7DA84418BB72}" type="pres">
      <dgm:prSet presAssocID="{FA4AAAA5-51CF-6645-B37A-2EE66AA7E2F7}" presName="connTx" presStyleLbl="parChTrans1D2" presStyleIdx="2" presStyleCnt="4"/>
      <dgm:spPr/>
    </dgm:pt>
    <dgm:pt modelId="{573AD1F1-2C9D-C240-BD4D-F9EA65F59E53}" type="pres">
      <dgm:prSet presAssocID="{C11F92A2-A426-F544-BCF3-9010A026EEAE}" presName="node" presStyleLbl="node1" presStyleIdx="2" presStyleCnt="4">
        <dgm:presLayoutVars>
          <dgm:bulletEnabled val="1"/>
        </dgm:presLayoutVars>
      </dgm:prSet>
      <dgm:spPr/>
    </dgm:pt>
    <dgm:pt modelId="{89F2C56A-CFAE-3742-8C51-590FF7D493C7}" type="pres">
      <dgm:prSet presAssocID="{E2C9DD4E-D283-0D48-ACA9-6E2CCFBBC722}" presName="Name9" presStyleLbl="parChTrans1D2" presStyleIdx="3" presStyleCnt="4"/>
      <dgm:spPr/>
    </dgm:pt>
    <dgm:pt modelId="{DFFF844A-6ABD-5543-977C-030EDBF066D8}" type="pres">
      <dgm:prSet presAssocID="{E2C9DD4E-D283-0D48-ACA9-6E2CCFBBC722}" presName="connTx" presStyleLbl="parChTrans1D2" presStyleIdx="3" presStyleCnt="4"/>
      <dgm:spPr/>
    </dgm:pt>
    <dgm:pt modelId="{B05ADDB3-1B76-AF41-9032-5365781C4ABD}" type="pres">
      <dgm:prSet presAssocID="{7615676E-0BF0-2D47-AB6F-9C1D3221F283}" presName="node" presStyleLbl="node1" presStyleIdx="3" presStyleCnt="4">
        <dgm:presLayoutVars>
          <dgm:bulletEnabled val="1"/>
        </dgm:presLayoutVars>
      </dgm:prSet>
      <dgm:spPr/>
    </dgm:pt>
  </dgm:ptLst>
  <dgm:cxnLst>
    <dgm:cxn modelId="{D7170107-0E0B-A346-9C0A-79F2A2CCB31E}" type="presOf" srcId="{C11F92A2-A426-F544-BCF3-9010A026EEAE}" destId="{573AD1F1-2C9D-C240-BD4D-F9EA65F59E53}" srcOrd="0" destOrd="0" presId="urn:microsoft.com/office/officeart/2005/8/layout/radial1"/>
    <dgm:cxn modelId="{27A72F0A-1EAF-364D-8892-B12F0D203E04}" type="presOf" srcId="{A3A14E65-B52A-5E4C-927B-84297EB9EE71}" destId="{BF849B43-B7DA-4B4F-9CDB-C5EA8516FA05}" srcOrd="1" destOrd="0" presId="urn:microsoft.com/office/officeart/2005/8/layout/radial1"/>
    <dgm:cxn modelId="{78683B0C-6DF2-E54A-A405-3B4963A2F1BF}" type="presOf" srcId="{FA4AAAA5-51CF-6645-B37A-2EE66AA7E2F7}" destId="{7FF1334B-61F0-174B-A572-84EC9B6C6461}" srcOrd="0" destOrd="0" presId="urn:microsoft.com/office/officeart/2005/8/layout/radial1"/>
    <dgm:cxn modelId="{A2E06610-60E7-DC4B-8842-44C8A59928BA}" type="presOf" srcId="{E2C9DD4E-D283-0D48-ACA9-6E2CCFBBC722}" destId="{DFFF844A-6ABD-5543-977C-030EDBF066D8}" srcOrd="1" destOrd="0" presId="urn:microsoft.com/office/officeart/2005/8/layout/radial1"/>
    <dgm:cxn modelId="{E4148121-3AD3-6545-B523-DD33E3136C5A}" type="presOf" srcId="{9D1F00F5-777F-8244-852C-A8844C3875B5}" destId="{78621A80-BD4B-024B-90E4-671EF9B02108}" srcOrd="0" destOrd="0" presId="urn:microsoft.com/office/officeart/2005/8/layout/radial1"/>
    <dgm:cxn modelId="{45D5DB31-0897-CD48-BA38-68231B515A1B}" type="presOf" srcId="{6F179DFB-AA55-8042-8FE2-7EE1771AD4FD}" destId="{AF463202-D822-A64E-9A40-FDB7605350D0}" srcOrd="0" destOrd="0" presId="urn:microsoft.com/office/officeart/2005/8/layout/radial1"/>
    <dgm:cxn modelId="{47537D37-6AD2-E94F-BF90-F8E5D9630965}" srcId="{16B01CFB-14F2-1A41-B402-8435DBACF5F3}" destId="{7615676E-0BF0-2D47-AB6F-9C1D3221F283}" srcOrd="3" destOrd="0" parTransId="{E2C9DD4E-D283-0D48-ACA9-6E2CCFBBC722}" sibTransId="{E9DAABCC-3690-F849-9F6A-779C7EB6DB2A}"/>
    <dgm:cxn modelId="{4BB22538-50FF-D448-905D-EAB960C6C412}" type="presOf" srcId="{E2C9DD4E-D283-0D48-ACA9-6E2CCFBBC722}" destId="{89F2C56A-CFAE-3742-8C51-590FF7D493C7}" srcOrd="0" destOrd="0" presId="urn:microsoft.com/office/officeart/2005/8/layout/radial1"/>
    <dgm:cxn modelId="{5E8FC062-A343-D248-8174-15BDBE7CC84C}" srcId="{16B01CFB-14F2-1A41-B402-8435DBACF5F3}" destId="{38F9CC9D-833A-4345-BF35-90B979700F33}" srcOrd="0" destOrd="0" parTransId="{A3A14E65-B52A-5E4C-927B-84297EB9EE71}" sibTransId="{B93B35B5-192C-D24E-A28A-6533450A9BDF}"/>
    <dgm:cxn modelId="{AB7A3749-9E0A-FD45-A0D2-62D038CF7CBE}" srcId="{16B01CFB-14F2-1A41-B402-8435DBACF5F3}" destId="{9D1F00F5-777F-8244-852C-A8844C3875B5}" srcOrd="1" destOrd="0" parTransId="{F9ACC9B6-D48D-B34E-8C7C-D3A9C3EB20B8}" sibTransId="{10A5793D-21BF-DB45-89BF-DE8BE9967B11}"/>
    <dgm:cxn modelId="{0C005C51-7A96-8C40-A734-380383D71FC9}" type="presOf" srcId="{7615676E-0BF0-2D47-AB6F-9C1D3221F283}" destId="{B05ADDB3-1B76-AF41-9032-5365781C4ABD}" srcOrd="0" destOrd="0" presId="urn:microsoft.com/office/officeart/2005/8/layout/radial1"/>
    <dgm:cxn modelId="{1954E18E-D699-DA4E-AB08-583D89A2D177}" type="presOf" srcId="{FA4AAAA5-51CF-6645-B37A-2EE66AA7E2F7}" destId="{4B0AE7EE-FE70-FC4A-A16E-7DA84418BB72}" srcOrd="1" destOrd="0" presId="urn:microsoft.com/office/officeart/2005/8/layout/radial1"/>
    <dgm:cxn modelId="{600C3EA7-F28B-874F-A717-05E48C9CD621}" type="presOf" srcId="{38F9CC9D-833A-4345-BF35-90B979700F33}" destId="{07A7FCB1-4232-1247-9382-AB3A04887B57}" srcOrd="0" destOrd="0" presId="urn:microsoft.com/office/officeart/2005/8/layout/radial1"/>
    <dgm:cxn modelId="{3838F1B4-1202-BC4C-AC7E-99D44944AC65}" type="presOf" srcId="{16B01CFB-14F2-1A41-B402-8435DBACF5F3}" destId="{7DE290F4-2975-6E43-8F34-0F539E622963}" srcOrd="0" destOrd="0" presId="urn:microsoft.com/office/officeart/2005/8/layout/radial1"/>
    <dgm:cxn modelId="{44DF7FB9-CDD4-DE48-A2DF-A6092DD3CD70}" type="presOf" srcId="{F9ACC9B6-D48D-B34E-8C7C-D3A9C3EB20B8}" destId="{BEC113B1-3C26-E643-AA8D-384BFD4175BB}" srcOrd="1" destOrd="0" presId="urn:microsoft.com/office/officeart/2005/8/layout/radial1"/>
    <dgm:cxn modelId="{FEFEFFC1-4AE6-2A4C-9BEF-9F25BE11A507}" type="presOf" srcId="{F9ACC9B6-D48D-B34E-8C7C-D3A9C3EB20B8}" destId="{66E3F971-F1F8-BE41-8323-68DA3D03DF4E}" srcOrd="0" destOrd="0" presId="urn:microsoft.com/office/officeart/2005/8/layout/radial1"/>
    <dgm:cxn modelId="{1B7B8DE1-871D-7B4C-BB6F-3C06C1BACA53}" type="presOf" srcId="{A3A14E65-B52A-5E4C-927B-84297EB9EE71}" destId="{635B92B6-86B3-7B49-9751-C7FDEE3AF6A1}" srcOrd="0" destOrd="0" presId="urn:microsoft.com/office/officeart/2005/8/layout/radial1"/>
    <dgm:cxn modelId="{0A2B4FF7-F337-FC46-940E-62CB40BDFE84}" srcId="{6F179DFB-AA55-8042-8FE2-7EE1771AD4FD}" destId="{16B01CFB-14F2-1A41-B402-8435DBACF5F3}" srcOrd="0" destOrd="0" parTransId="{DDA20FA5-018F-9C4B-AB85-D34F3AA5053F}" sibTransId="{85034915-3C33-064E-946F-56F6DEBAF017}"/>
    <dgm:cxn modelId="{F49390FE-A136-F84E-A685-5B36762AFE2B}" srcId="{16B01CFB-14F2-1A41-B402-8435DBACF5F3}" destId="{C11F92A2-A426-F544-BCF3-9010A026EEAE}" srcOrd="2" destOrd="0" parTransId="{FA4AAAA5-51CF-6645-B37A-2EE66AA7E2F7}" sibTransId="{158B9DAA-628D-C24B-B8CC-624F18FD27C6}"/>
    <dgm:cxn modelId="{C3A5DB36-7328-8E48-8493-E82AFE89A85B}" type="presParOf" srcId="{AF463202-D822-A64E-9A40-FDB7605350D0}" destId="{7DE290F4-2975-6E43-8F34-0F539E622963}" srcOrd="0" destOrd="0" presId="urn:microsoft.com/office/officeart/2005/8/layout/radial1"/>
    <dgm:cxn modelId="{E7434F86-C128-4744-A7D1-0632832211F6}" type="presParOf" srcId="{AF463202-D822-A64E-9A40-FDB7605350D0}" destId="{635B92B6-86B3-7B49-9751-C7FDEE3AF6A1}" srcOrd="1" destOrd="0" presId="urn:microsoft.com/office/officeart/2005/8/layout/radial1"/>
    <dgm:cxn modelId="{EF1D0033-7BD9-4348-BF1C-D7F892950973}" type="presParOf" srcId="{635B92B6-86B3-7B49-9751-C7FDEE3AF6A1}" destId="{BF849B43-B7DA-4B4F-9CDB-C5EA8516FA05}" srcOrd="0" destOrd="0" presId="urn:microsoft.com/office/officeart/2005/8/layout/radial1"/>
    <dgm:cxn modelId="{68851166-32A1-B842-BDBE-6DF097545BF0}" type="presParOf" srcId="{AF463202-D822-A64E-9A40-FDB7605350D0}" destId="{07A7FCB1-4232-1247-9382-AB3A04887B57}" srcOrd="2" destOrd="0" presId="urn:microsoft.com/office/officeart/2005/8/layout/radial1"/>
    <dgm:cxn modelId="{CBA5CBF2-EDD9-4846-AA38-5597CE2082A1}" type="presParOf" srcId="{AF463202-D822-A64E-9A40-FDB7605350D0}" destId="{66E3F971-F1F8-BE41-8323-68DA3D03DF4E}" srcOrd="3" destOrd="0" presId="urn:microsoft.com/office/officeart/2005/8/layout/radial1"/>
    <dgm:cxn modelId="{19290CD6-02B8-3D41-87A0-2042EF903B4E}" type="presParOf" srcId="{66E3F971-F1F8-BE41-8323-68DA3D03DF4E}" destId="{BEC113B1-3C26-E643-AA8D-384BFD4175BB}" srcOrd="0" destOrd="0" presId="urn:microsoft.com/office/officeart/2005/8/layout/radial1"/>
    <dgm:cxn modelId="{D1CE1B8A-9C5A-D647-9377-0753683C539D}" type="presParOf" srcId="{AF463202-D822-A64E-9A40-FDB7605350D0}" destId="{78621A80-BD4B-024B-90E4-671EF9B02108}" srcOrd="4" destOrd="0" presId="urn:microsoft.com/office/officeart/2005/8/layout/radial1"/>
    <dgm:cxn modelId="{17BE4160-A71A-A745-A9B9-E939933BA18A}" type="presParOf" srcId="{AF463202-D822-A64E-9A40-FDB7605350D0}" destId="{7FF1334B-61F0-174B-A572-84EC9B6C6461}" srcOrd="5" destOrd="0" presId="urn:microsoft.com/office/officeart/2005/8/layout/radial1"/>
    <dgm:cxn modelId="{2FBBEF65-C089-8F4E-BE53-E109CB84373A}" type="presParOf" srcId="{7FF1334B-61F0-174B-A572-84EC9B6C6461}" destId="{4B0AE7EE-FE70-FC4A-A16E-7DA84418BB72}" srcOrd="0" destOrd="0" presId="urn:microsoft.com/office/officeart/2005/8/layout/radial1"/>
    <dgm:cxn modelId="{F7F9A9D3-051C-FF46-A4EF-F867B83FFD2A}" type="presParOf" srcId="{AF463202-D822-A64E-9A40-FDB7605350D0}" destId="{573AD1F1-2C9D-C240-BD4D-F9EA65F59E53}" srcOrd="6" destOrd="0" presId="urn:microsoft.com/office/officeart/2005/8/layout/radial1"/>
    <dgm:cxn modelId="{CCE52025-BF22-CE4C-8933-710F2E625423}" type="presParOf" srcId="{AF463202-D822-A64E-9A40-FDB7605350D0}" destId="{89F2C56A-CFAE-3742-8C51-590FF7D493C7}" srcOrd="7" destOrd="0" presId="urn:microsoft.com/office/officeart/2005/8/layout/radial1"/>
    <dgm:cxn modelId="{DD4353CF-58D8-4B40-8412-862EB7BC7569}" type="presParOf" srcId="{89F2C56A-CFAE-3742-8C51-590FF7D493C7}" destId="{DFFF844A-6ABD-5543-977C-030EDBF066D8}" srcOrd="0" destOrd="0" presId="urn:microsoft.com/office/officeart/2005/8/layout/radial1"/>
    <dgm:cxn modelId="{FBD6F92B-ED43-C44B-B2A6-AA8F0ADF1C21}" type="presParOf" srcId="{AF463202-D822-A64E-9A40-FDB7605350D0}" destId="{B05ADDB3-1B76-AF41-9032-5365781C4ABD}" srcOrd="8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AEE41BD-C5FF-46F2-8720-C7CC7A1F76A4}" type="doc">
      <dgm:prSet loTypeId="urn:microsoft.com/office/officeart/2005/8/layout/venn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DF515B9-7254-497B-AFAA-97E013A7AEBA}">
      <dgm:prSet phldrT="[Text]"/>
      <dgm:spPr/>
      <dgm:t>
        <a:bodyPr/>
        <a:lstStyle/>
        <a:p>
          <a:r>
            <a:rPr lang="en-US" dirty="0"/>
            <a:t>Backpack</a:t>
          </a:r>
        </a:p>
      </dgm:t>
    </dgm:pt>
    <dgm:pt modelId="{DA32B240-C08A-41F5-B6DD-DFE1B4A485C1}" type="parTrans" cxnId="{0CDE064A-6AC1-44A2-82B5-CB2478674264}">
      <dgm:prSet/>
      <dgm:spPr/>
      <dgm:t>
        <a:bodyPr/>
        <a:lstStyle/>
        <a:p>
          <a:endParaRPr lang="en-US"/>
        </a:p>
      </dgm:t>
    </dgm:pt>
    <dgm:pt modelId="{CB60D3D8-BCE6-4FA1-B583-8828DCD0C6A8}" type="sibTrans" cxnId="{0CDE064A-6AC1-44A2-82B5-CB2478674264}">
      <dgm:prSet/>
      <dgm:spPr/>
      <dgm:t>
        <a:bodyPr/>
        <a:lstStyle/>
        <a:p>
          <a:endParaRPr lang="en-US"/>
        </a:p>
      </dgm:t>
    </dgm:pt>
    <dgm:pt modelId="{0D836968-7187-475E-8C4F-F8CBD704F8AD}">
      <dgm:prSet phldrT="[Text]"/>
      <dgm:spPr/>
      <dgm:t>
        <a:bodyPr/>
        <a:lstStyle/>
        <a:p>
          <a:r>
            <a:rPr lang="en-US" dirty="0"/>
            <a:t>Lunchbox</a:t>
          </a:r>
        </a:p>
      </dgm:t>
    </dgm:pt>
    <dgm:pt modelId="{A7C10F5C-FC97-4304-B1A3-1CBBA9EA0BE4}" type="parTrans" cxnId="{83280272-AB63-4486-A85F-E039490624DE}">
      <dgm:prSet/>
      <dgm:spPr/>
      <dgm:t>
        <a:bodyPr/>
        <a:lstStyle/>
        <a:p>
          <a:endParaRPr lang="en-US"/>
        </a:p>
      </dgm:t>
    </dgm:pt>
    <dgm:pt modelId="{B0A38DCC-3F96-44D1-97C8-36BB9F932C77}" type="sibTrans" cxnId="{83280272-AB63-4486-A85F-E039490624DE}">
      <dgm:prSet/>
      <dgm:spPr/>
      <dgm:t>
        <a:bodyPr/>
        <a:lstStyle/>
        <a:p>
          <a:endParaRPr lang="en-US"/>
        </a:p>
      </dgm:t>
    </dgm:pt>
    <dgm:pt modelId="{CE30273B-FF74-45B2-AD2D-6CE4AA046454}">
      <dgm:prSet phldrT="[Text]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en-US" dirty="0"/>
            <a:t>Snack-Pack</a:t>
          </a:r>
        </a:p>
      </dgm:t>
    </dgm:pt>
    <dgm:pt modelId="{2C4CB17B-0F36-4361-933C-689312DDF36C}" type="parTrans" cxnId="{44F42FEB-911E-4220-955F-FFBC07CEE594}">
      <dgm:prSet/>
      <dgm:spPr/>
      <dgm:t>
        <a:bodyPr/>
        <a:lstStyle/>
        <a:p>
          <a:endParaRPr lang="en-US"/>
        </a:p>
      </dgm:t>
    </dgm:pt>
    <dgm:pt modelId="{49BAC451-4F05-4036-992D-3EA2AAAA3081}" type="sibTrans" cxnId="{44F42FEB-911E-4220-955F-FFBC07CEE594}">
      <dgm:prSet/>
      <dgm:spPr/>
      <dgm:t>
        <a:bodyPr/>
        <a:lstStyle/>
        <a:p>
          <a:endParaRPr lang="en-US"/>
        </a:p>
      </dgm:t>
    </dgm:pt>
    <dgm:pt modelId="{3E8D6F65-C186-40BE-ACAE-162E65DE5C67}" type="pres">
      <dgm:prSet presAssocID="{2AEE41BD-C5FF-46F2-8720-C7CC7A1F76A4}" presName="Name0" presStyleCnt="0">
        <dgm:presLayoutVars>
          <dgm:chMax val="7"/>
          <dgm:resizeHandles val="exact"/>
        </dgm:presLayoutVars>
      </dgm:prSet>
      <dgm:spPr/>
    </dgm:pt>
    <dgm:pt modelId="{59C1D0A1-9997-40B4-A696-F00852513FC2}" type="pres">
      <dgm:prSet presAssocID="{2AEE41BD-C5FF-46F2-8720-C7CC7A1F76A4}" presName="comp1" presStyleCnt="0"/>
      <dgm:spPr/>
    </dgm:pt>
    <dgm:pt modelId="{F2042F44-2708-47B1-8D25-D320EDDCA813}" type="pres">
      <dgm:prSet presAssocID="{2AEE41BD-C5FF-46F2-8720-C7CC7A1F76A4}" presName="circle1" presStyleLbl="node1" presStyleIdx="0" presStyleCnt="3"/>
      <dgm:spPr/>
    </dgm:pt>
    <dgm:pt modelId="{FE9FB2D4-8BE0-4195-AB93-ABFE242E0C2D}" type="pres">
      <dgm:prSet presAssocID="{2AEE41BD-C5FF-46F2-8720-C7CC7A1F76A4}" presName="c1text" presStyleLbl="node1" presStyleIdx="0" presStyleCnt="3">
        <dgm:presLayoutVars>
          <dgm:bulletEnabled val="1"/>
        </dgm:presLayoutVars>
      </dgm:prSet>
      <dgm:spPr/>
    </dgm:pt>
    <dgm:pt modelId="{FDD963C8-93F0-4516-BF83-44B3A29AC8E8}" type="pres">
      <dgm:prSet presAssocID="{2AEE41BD-C5FF-46F2-8720-C7CC7A1F76A4}" presName="comp2" presStyleCnt="0"/>
      <dgm:spPr/>
    </dgm:pt>
    <dgm:pt modelId="{7C435D39-E66A-43CC-9A1B-A0B4DFBFE8F5}" type="pres">
      <dgm:prSet presAssocID="{2AEE41BD-C5FF-46F2-8720-C7CC7A1F76A4}" presName="circle2" presStyleLbl="node1" presStyleIdx="1" presStyleCnt="3"/>
      <dgm:spPr/>
    </dgm:pt>
    <dgm:pt modelId="{D83E0BCE-A08A-4F41-A2DF-BBDA0737C0BB}" type="pres">
      <dgm:prSet presAssocID="{2AEE41BD-C5FF-46F2-8720-C7CC7A1F76A4}" presName="c2text" presStyleLbl="node1" presStyleIdx="1" presStyleCnt="3">
        <dgm:presLayoutVars>
          <dgm:bulletEnabled val="1"/>
        </dgm:presLayoutVars>
      </dgm:prSet>
      <dgm:spPr/>
    </dgm:pt>
    <dgm:pt modelId="{7B469393-9B00-4730-8722-3D935D6311F9}" type="pres">
      <dgm:prSet presAssocID="{2AEE41BD-C5FF-46F2-8720-C7CC7A1F76A4}" presName="comp3" presStyleCnt="0"/>
      <dgm:spPr/>
    </dgm:pt>
    <dgm:pt modelId="{55A9D50C-AC72-4D23-9B53-28912EAE7342}" type="pres">
      <dgm:prSet presAssocID="{2AEE41BD-C5FF-46F2-8720-C7CC7A1F76A4}" presName="circle3" presStyleLbl="node1" presStyleIdx="2" presStyleCnt="3"/>
      <dgm:spPr/>
    </dgm:pt>
    <dgm:pt modelId="{8C2F08EF-1BD2-4490-9C4C-BBECE48E535A}" type="pres">
      <dgm:prSet presAssocID="{2AEE41BD-C5FF-46F2-8720-C7CC7A1F76A4}" presName="c3text" presStyleLbl="node1" presStyleIdx="2" presStyleCnt="3">
        <dgm:presLayoutVars>
          <dgm:bulletEnabled val="1"/>
        </dgm:presLayoutVars>
      </dgm:prSet>
      <dgm:spPr/>
    </dgm:pt>
  </dgm:ptLst>
  <dgm:cxnLst>
    <dgm:cxn modelId="{FFCE9B1C-66BF-4D1B-9921-7C3E03BF8A21}" type="presOf" srcId="{2AEE41BD-C5FF-46F2-8720-C7CC7A1F76A4}" destId="{3E8D6F65-C186-40BE-ACAE-162E65DE5C67}" srcOrd="0" destOrd="0" presId="urn:microsoft.com/office/officeart/2005/8/layout/venn2"/>
    <dgm:cxn modelId="{421CB834-126F-48F6-8789-EA9B7EFF0A6A}" type="presOf" srcId="{CE30273B-FF74-45B2-AD2D-6CE4AA046454}" destId="{8C2F08EF-1BD2-4490-9C4C-BBECE48E535A}" srcOrd="1" destOrd="0" presId="urn:microsoft.com/office/officeart/2005/8/layout/venn2"/>
    <dgm:cxn modelId="{7174513A-D91B-474E-BCE2-3CCB49D9E126}" type="presOf" srcId="{5DF515B9-7254-497B-AFAA-97E013A7AEBA}" destId="{F2042F44-2708-47B1-8D25-D320EDDCA813}" srcOrd="0" destOrd="0" presId="urn:microsoft.com/office/officeart/2005/8/layout/venn2"/>
    <dgm:cxn modelId="{0CDE064A-6AC1-44A2-82B5-CB2478674264}" srcId="{2AEE41BD-C5FF-46F2-8720-C7CC7A1F76A4}" destId="{5DF515B9-7254-497B-AFAA-97E013A7AEBA}" srcOrd="0" destOrd="0" parTransId="{DA32B240-C08A-41F5-B6DD-DFE1B4A485C1}" sibTransId="{CB60D3D8-BCE6-4FA1-B583-8828DCD0C6A8}"/>
    <dgm:cxn modelId="{83280272-AB63-4486-A85F-E039490624DE}" srcId="{2AEE41BD-C5FF-46F2-8720-C7CC7A1F76A4}" destId="{0D836968-7187-475E-8C4F-F8CBD704F8AD}" srcOrd="1" destOrd="0" parTransId="{A7C10F5C-FC97-4304-B1A3-1CBBA9EA0BE4}" sibTransId="{B0A38DCC-3F96-44D1-97C8-36BB9F932C77}"/>
    <dgm:cxn modelId="{BF5905A4-62BE-4EE4-AD0C-73147B2B6265}" type="presOf" srcId="{0D836968-7187-475E-8C4F-F8CBD704F8AD}" destId="{D83E0BCE-A08A-4F41-A2DF-BBDA0737C0BB}" srcOrd="1" destOrd="0" presId="urn:microsoft.com/office/officeart/2005/8/layout/venn2"/>
    <dgm:cxn modelId="{79E794CE-8F93-4B52-9437-4D8A3574F3FC}" type="presOf" srcId="{0D836968-7187-475E-8C4F-F8CBD704F8AD}" destId="{7C435D39-E66A-43CC-9A1B-A0B4DFBFE8F5}" srcOrd="0" destOrd="0" presId="urn:microsoft.com/office/officeart/2005/8/layout/venn2"/>
    <dgm:cxn modelId="{BBBA35D9-063A-4F8B-A8EA-8A5FCAD009C5}" type="presOf" srcId="{CE30273B-FF74-45B2-AD2D-6CE4AA046454}" destId="{55A9D50C-AC72-4D23-9B53-28912EAE7342}" srcOrd="0" destOrd="0" presId="urn:microsoft.com/office/officeart/2005/8/layout/venn2"/>
    <dgm:cxn modelId="{44F42FEB-911E-4220-955F-FFBC07CEE594}" srcId="{2AEE41BD-C5FF-46F2-8720-C7CC7A1F76A4}" destId="{CE30273B-FF74-45B2-AD2D-6CE4AA046454}" srcOrd="2" destOrd="0" parTransId="{2C4CB17B-0F36-4361-933C-689312DDF36C}" sibTransId="{49BAC451-4F05-4036-992D-3EA2AAAA3081}"/>
    <dgm:cxn modelId="{0548C2F9-95B7-4DEA-9595-305EF8657F5E}" type="presOf" srcId="{5DF515B9-7254-497B-AFAA-97E013A7AEBA}" destId="{FE9FB2D4-8BE0-4195-AB93-ABFE242E0C2D}" srcOrd="1" destOrd="0" presId="urn:microsoft.com/office/officeart/2005/8/layout/venn2"/>
    <dgm:cxn modelId="{5E10BA8F-62A7-4F20-B8BF-50C3D1C9C2CE}" type="presParOf" srcId="{3E8D6F65-C186-40BE-ACAE-162E65DE5C67}" destId="{59C1D0A1-9997-40B4-A696-F00852513FC2}" srcOrd="0" destOrd="0" presId="urn:microsoft.com/office/officeart/2005/8/layout/venn2"/>
    <dgm:cxn modelId="{192A1B8A-8075-4CFC-8140-69DDF4DE7722}" type="presParOf" srcId="{59C1D0A1-9997-40B4-A696-F00852513FC2}" destId="{F2042F44-2708-47B1-8D25-D320EDDCA813}" srcOrd="0" destOrd="0" presId="urn:microsoft.com/office/officeart/2005/8/layout/venn2"/>
    <dgm:cxn modelId="{904A19D5-9BD4-42B3-8B83-E74A4B2C4893}" type="presParOf" srcId="{59C1D0A1-9997-40B4-A696-F00852513FC2}" destId="{FE9FB2D4-8BE0-4195-AB93-ABFE242E0C2D}" srcOrd="1" destOrd="0" presId="urn:microsoft.com/office/officeart/2005/8/layout/venn2"/>
    <dgm:cxn modelId="{8FAFB47F-58A7-4021-9C30-7903EAE8A945}" type="presParOf" srcId="{3E8D6F65-C186-40BE-ACAE-162E65DE5C67}" destId="{FDD963C8-93F0-4516-BF83-44B3A29AC8E8}" srcOrd="1" destOrd="0" presId="urn:microsoft.com/office/officeart/2005/8/layout/venn2"/>
    <dgm:cxn modelId="{FABDA8D1-9294-40EC-8088-D5A1BA046C3E}" type="presParOf" srcId="{FDD963C8-93F0-4516-BF83-44B3A29AC8E8}" destId="{7C435D39-E66A-43CC-9A1B-A0B4DFBFE8F5}" srcOrd="0" destOrd="0" presId="urn:microsoft.com/office/officeart/2005/8/layout/venn2"/>
    <dgm:cxn modelId="{F7EB3DF0-7B99-426B-AC4D-329D3B7E1A72}" type="presParOf" srcId="{FDD963C8-93F0-4516-BF83-44B3A29AC8E8}" destId="{D83E0BCE-A08A-4F41-A2DF-BBDA0737C0BB}" srcOrd="1" destOrd="0" presId="urn:microsoft.com/office/officeart/2005/8/layout/venn2"/>
    <dgm:cxn modelId="{9FFFAA29-3E0C-46F8-9519-E0D936405EE2}" type="presParOf" srcId="{3E8D6F65-C186-40BE-ACAE-162E65DE5C67}" destId="{7B469393-9B00-4730-8722-3D935D6311F9}" srcOrd="2" destOrd="0" presId="urn:microsoft.com/office/officeart/2005/8/layout/venn2"/>
    <dgm:cxn modelId="{2BDA4B6F-B449-4093-8287-133FF287E541}" type="presParOf" srcId="{7B469393-9B00-4730-8722-3D935D6311F9}" destId="{55A9D50C-AC72-4D23-9B53-28912EAE7342}" srcOrd="0" destOrd="0" presId="urn:microsoft.com/office/officeart/2005/8/layout/venn2"/>
    <dgm:cxn modelId="{10865A7F-729E-4E8A-8D74-5481ECA511EF}" type="presParOf" srcId="{7B469393-9B00-4730-8722-3D935D6311F9}" destId="{8C2F08EF-1BD2-4490-9C4C-BBECE48E535A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E290F4-2975-6E43-8F34-0F539E622963}">
      <dsp:nvSpPr>
        <dsp:cNvPr id="0" name=""/>
        <dsp:cNvSpPr/>
      </dsp:nvSpPr>
      <dsp:spPr>
        <a:xfrm>
          <a:off x="1386701" y="999065"/>
          <a:ext cx="760058" cy="760058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/>
            <a:t>972</a:t>
          </a:r>
        </a:p>
      </dsp:txBody>
      <dsp:txXfrm>
        <a:off x="1498009" y="1110373"/>
        <a:ext cx="537442" cy="537442"/>
      </dsp:txXfrm>
    </dsp:sp>
    <dsp:sp modelId="{635B92B6-86B3-7B49-9751-C7FDEE3AF6A1}">
      <dsp:nvSpPr>
        <dsp:cNvPr id="0" name=""/>
        <dsp:cNvSpPr/>
      </dsp:nvSpPr>
      <dsp:spPr>
        <a:xfrm rot="16200000">
          <a:off x="1652145" y="865121"/>
          <a:ext cx="229170" cy="38718"/>
        </a:xfrm>
        <a:custGeom>
          <a:avLst/>
          <a:gdLst/>
          <a:ahLst/>
          <a:cxnLst/>
          <a:rect l="0" t="0" r="0" b="0"/>
          <a:pathLst>
            <a:path>
              <a:moveTo>
                <a:pt x="0" y="19359"/>
              </a:moveTo>
              <a:lnTo>
                <a:pt x="229170" y="19359"/>
              </a:lnTo>
            </a:path>
          </a:pathLst>
        </a:custGeom>
        <a:noFill/>
        <a:ln w="1587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1761001" y="878751"/>
        <a:ext cx="11458" cy="11458"/>
      </dsp:txXfrm>
    </dsp:sp>
    <dsp:sp modelId="{07A7FCB1-4232-1247-9382-AB3A04887B57}">
      <dsp:nvSpPr>
        <dsp:cNvPr id="0" name=""/>
        <dsp:cNvSpPr/>
      </dsp:nvSpPr>
      <dsp:spPr>
        <a:xfrm>
          <a:off x="1386701" y="9836"/>
          <a:ext cx="760058" cy="760058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SIS</a:t>
          </a:r>
          <a:endParaRPr lang="en-US" sz="800" kern="1200" dirty="0"/>
        </a:p>
      </dsp:txBody>
      <dsp:txXfrm>
        <a:off x="1498009" y="121144"/>
        <a:ext cx="537442" cy="537442"/>
      </dsp:txXfrm>
    </dsp:sp>
    <dsp:sp modelId="{66E3F971-F1F8-BE41-8323-68DA3D03DF4E}">
      <dsp:nvSpPr>
        <dsp:cNvPr id="0" name=""/>
        <dsp:cNvSpPr/>
      </dsp:nvSpPr>
      <dsp:spPr>
        <a:xfrm>
          <a:off x="2146760" y="1359735"/>
          <a:ext cx="229170" cy="38718"/>
        </a:xfrm>
        <a:custGeom>
          <a:avLst/>
          <a:gdLst/>
          <a:ahLst/>
          <a:cxnLst/>
          <a:rect l="0" t="0" r="0" b="0"/>
          <a:pathLst>
            <a:path>
              <a:moveTo>
                <a:pt x="0" y="19359"/>
              </a:moveTo>
              <a:lnTo>
                <a:pt x="229170" y="19359"/>
              </a:lnTo>
            </a:path>
          </a:pathLst>
        </a:custGeom>
        <a:noFill/>
        <a:ln w="1587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255616" y="1373365"/>
        <a:ext cx="11458" cy="11458"/>
      </dsp:txXfrm>
    </dsp:sp>
    <dsp:sp modelId="{78621A80-BD4B-024B-90E4-671EF9B02108}">
      <dsp:nvSpPr>
        <dsp:cNvPr id="0" name=""/>
        <dsp:cNvSpPr/>
      </dsp:nvSpPr>
      <dsp:spPr>
        <a:xfrm>
          <a:off x="2375930" y="999065"/>
          <a:ext cx="760058" cy="760058"/>
        </a:xfrm>
        <a:prstGeom prst="ellipse">
          <a:avLst/>
        </a:prstGeom>
        <a:solidFill>
          <a:schemeClr val="accent4">
            <a:hueOff val="4096579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Food</a:t>
          </a:r>
          <a:endParaRPr lang="en-US" sz="800" kern="1200" dirty="0"/>
        </a:p>
      </dsp:txBody>
      <dsp:txXfrm>
        <a:off x="2487238" y="1110373"/>
        <a:ext cx="537442" cy="537442"/>
      </dsp:txXfrm>
    </dsp:sp>
    <dsp:sp modelId="{7FF1334B-61F0-174B-A572-84EC9B6C6461}">
      <dsp:nvSpPr>
        <dsp:cNvPr id="0" name=""/>
        <dsp:cNvSpPr/>
      </dsp:nvSpPr>
      <dsp:spPr>
        <a:xfrm rot="5400000">
          <a:off x="1652145" y="1854350"/>
          <a:ext cx="229170" cy="38718"/>
        </a:xfrm>
        <a:custGeom>
          <a:avLst/>
          <a:gdLst/>
          <a:ahLst/>
          <a:cxnLst/>
          <a:rect l="0" t="0" r="0" b="0"/>
          <a:pathLst>
            <a:path>
              <a:moveTo>
                <a:pt x="0" y="19359"/>
              </a:moveTo>
              <a:lnTo>
                <a:pt x="229170" y="19359"/>
              </a:lnTo>
            </a:path>
          </a:pathLst>
        </a:custGeom>
        <a:noFill/>
        <a:ln w="1587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1761001" y="1867980"/>
        <a:ext cx="11458" cy="11458"/>
      </dsp:txXfrm>
    </dsp:sp>
    <dsp:sp modelId="{573AD1F1-2C9D-C240-BD4D-F9EA65F59E53}">
      <dsp:nvSpPr>
        <dsp:cNvPr id="0" name=""/>
        <dsp:cNvSpPr/>
      </dsp:nvSpPr>
      <dsp:spPr>
        <a:xfrm>
          <a:off x="1386701" y="1988294"/>
          <a:ext cx="760058" cy="760058"/>
        </a:xfrm>
        <a:prstGeom prst="ellipse">
          <a:avLst/>
        </a:prstGeom>
        <a:solidFill>
          <a:schemeClr val="accent4">
            <a:hueOff val="8193159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 err="1"/>
            <a:t>MiLearn</a:t>
          </a:r>
          <a:endParaRPr lang="en-US" sz="800" kern="1200" dirty="0"/>
        </a:p>
      </dsp:txBody>
      <dsp:txXfrm>
        <a:off x="1498009" y="2099602"/>
        <a:ext cx="537442" cy="537442"/>
      </dsp:txXfrm>
    </dsp:sp>
    <dsp:sp modelId="{89F2C56A-CFAE-3742-8C51-590FF7D493C7}">
      <dsp:nvSpPr>
        <dsp:cNvPr id="0" name=""/>
        <dsp:cNvSpPr/>
      </dsp:nvSpPr>
      <dsp:spPr>
        <a:xfrm rot="10800000">
          <a:off x="1157531" y="1359735"/>
          <a:ext cx="229170" cy="38718"/>
        </a:xfrm>
        <a:custGeom>
          <a:avLst/>
          <a:gdLst/>
          <a:ahLst/>
          <a:cxnLst/>
          <a:rect l="0" t="0" r="0" b="0"/>
          <a:pathLst>
            <a:path>
              <a:moveTo>
                <a:pt x="0" y="19359"/>
              </a:moveTo>
              <a:lnTo>
                <a:pt x="229170" y="19359"/>
              </a:lnTo>
            </a:path>
          </a:pathLst>
        </a:custGeom>
        <a:noFill/>
        <a:ln w="1587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 rot="10800000">
        <a:off x="1266387" y="1373365"/>
        <a:ext cx="11458" cy="11458"/>
      </dsp:txXfrm>
    </dsp:sp>
    <dsp:sp modelId="{B05ADDB3-1B76-AF41-9032-5365781C4ABD}">
      <dsp:nvSpPr>
        <dsp:cNvPr id="0" name=""/>
        <dsp:cNvSpPr/>
      </dsp:nvSpPr>
      <dsp:spPr>
        <a:xfrm>
          <a:off x="397472" y="999065"/>
          <a:ext cx="760058" cy="760058"/>
        </a:xfrm>
        <a:prstGeom prst="ellipse">
          <a:avLst/>
        </a:prstGeom>
        <a:solidFill>
          <a:schemeClr val="accent4">
            <a:hueOff val="12289737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b="1" kern="1200" dirty="0">
              <a:latin typeface="Arial Narrow" panose="020B0606020202030204" pitchFamily="34" charset="0"/>
            </a:rPr>
            <a:t>Dashboards</a:t>
          </a:r>
        </a:p>
      </dsp:txBody>
      <dsp:txXfrm>
        <a:off x="508780" y="1110373"/>
        <a:ext cx="537442" cy="53744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E290F4-2975-6E43-8F34-0F539E622963}">
      <dsp:nvSpPr>
        <dsp:cNvPr id="0" name=""/>
        <dsp:cNvSpPr/>
      </dsp:nvSpPr>
      <dsp:spPr>
        <a:xfrm>
          <a:off x="1481752" y="1067364"/>
          <a:ext cx="810992" cy="810992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/>
            <a:t>1633</a:t>
          </a:r>
        </a:p>
      </dsp:txBody>
      <dsp:txXfrm>
        <a:off x="1600519" y="1186131"/>
        <a:ext cx="573458" cy="573458"/>
      </dsp:txXfrm>
    </dsp:sp>
    <dsp:sp modelId="{635B92B6-86B3-7B49-9751-C7FDEE3AF6A1}">
      <dsp:nvSpPr>
        <dsp:cNvPr id="0" name=""/>
        <dsp:cNvSpPr/>
      </dsp:nvSpPr>
      <dsp:spPr>
        <a:xfrm rot="16200000">
          <a:off x="1765060" y="925838"/>
          <a:ext cx="244377" cy="38674"/>
        </a:xfrm>
        <a:custGeom>
          <a:avLst/>
          <a:gdLst/>
          <a:ahLst/>
          <a:cxnLst/>
          <a:rect l="0" t="0" r="0" b="0"/>
          <a:pathLst>
            <a:path>
              <a:moveTo>
                <a:pt x="0" y="19337"/>
              </a:moveTo>
              <a:lnTo>
                <a:pt x="244377" y="19337"/>
              </a:lnTo>
            </a:path>
          </a:pathLst>
        </a:custGeom>
        <a:noFill/>
        <a:ln w="1587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1881139" y="939066"/>
        <a:ext cx="12218" cy="12218"/>
      </dsp:txXfrm>
    </dsp:sp>
    <dsp:sp modelId="{07A7FCB1-4232-1247-9382-AB3A04887B57}">
      <dsp:nvSpPr>
        <dsp:cNvPr id="0" name=""/>
        <dsp:cNvSpPr/>
      </dsp:nvSpPr>
      <dsp:spPr>
        <a:xfrm>
          <a:off x="1481752" y="11995"/>
          <a:ext cx="810992" cy="810992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/>
            <a:t>SIS</a:t>
          </a:r>
          <a:endParaRPr lang="en-US" sz="1000" b="1" kern="1200" dirty="0"/>
        </a:p>
      </dsp:txBody>
      <dsp:txXfrm>
        <a:off x="1600519" y="130762"/>
        <a:ext cx="573458" cy="573458"/>
      </dsp:txXfrm>
    </dsp:sp>
    <dsp:sp modelId="{66E3F971-F1F8-BE41-8323-68DA3D03DF4E}">
      <dsp:nvSpPr>
        <dsp:cNvPr id="0" name=""/>
        <dsp:cNvSpPr/>
      </dsp:nvSpPr>
      <dsp:spPr>
        <a:xfrm>
          <a:off x="2292745" y="1453523"/>
          <a:ext cx="244377" cy="38674"/>
        </a:xfrm>
        <a:custGeom>
          <a:avLst/>
          <a:gdLst/>
          <a:ahLst/>
          <a:cxnLst/>
          <a:rect l="0" t="0" r="0" b="0"/>
          <a:pathLst>
            <a:path>
              <a:moveTo>
                <a:pt x="0" y="19337"/>
              </a:moveTo>
              <a:lnTo>
                <a:pt x="244377" y="19337"/>
              </a:lnTo>
            </a:path>
          </a:pathLst>
        </a:custGeom>
        <a:noFill/>
        <a:ln w="1587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408824" y="1466751"/>
        <a:ext cx="12218" cy="12218"/>
      </dsp:txXfrm>
    </dsp:sp>
    <dsp:sp modelId="{78621A80-BD4B-024B-90E4-671EF9B02108}">
      <dsp:nvSpPr>
        <dsp:cNvPr id="0" name=""/>
        <dsp:cNvSpPr/>
      </dsp:nvSpPr>
      <dsp:spPr>
        <a:xfrm>
          <a:off x="2537122" y="1067364"/>
          <a:ext cx="810992" cy="810992"/>
        </a:xfrm>
        <a:prstGeom prst="ellipse">
          <a:avLst/>
        </a:prstGeom>
        <a:solidFill>
          <a:schemeClr val="accent4">
            <a:hueOff val="4096579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/>
            <a:t>Food</a:t>
          </a:r>
          <a:endParaRPr lang="en-US" sz="1000" b="1" kern="1200"/>
        </a:p>
      </dsp:txBody>
      <dsp:txXfrm>
        <a:off x="2655889" y="1186131"/>
        <a:ext cx="573458" cy="573458"/>
      </dsp:txXfrm>
    </dsp:sp>
    <dsp:sp modelId="{7FF1334B-61F0-174B-A572-84EC9B6C6461}">
      <dsp:nvSpPr>
        <dsp:cNvPr id="0" name=""/>
        <dsp:cNvSpPr/>
      </dsp:nvSpPr>
      <dsp:spPr>
        <a:xfrm rot="5400000">
          <a:off x="1765060" y="1981208"/>
          <a:ext cx="244377" cy="38674"/>
        </a:xfrm>
        <a:custGeom>
          <a:avLst/>
          <a:gdLst/>
          <a:ahLst/>
          <a:cxnLst/>
          <a:rect l="0" t="0" r="0" b="0"/>
          <a:pathLst>
            <a:path>
              <a:moveTo>
                <a:pt x="0" y="19337"/>
              </a:moveTo>
              <a:lnTo>
                <a:pt x="244377" y="19337"/>
              </a:lnTo>
            </a:path>
          </a:pathLst>
        </a:custGeom>
        <a:noFill/>
        <a:ln w="1587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1881139" y="1994436"/>
        <a:ext cx="12218" cy="12218"/>
      </dsp:txXfrm>
    </dsp:sp>
    <dsp:sp modelId="{573AD1F1-2C9D-C240-BD4D-F9EA65F59E53}">
      <dsp:nvSpPr>
        <dsp:cNvPr id="0" name=""/>
        <dsp:cNvSpPr/>
      </dsp:nvSpPr>
      <dsp:spPr>
        <a:xfrm>
          <a:off x="1481752" y="2122734"/>
          <a:ext cx="810992" cy="810992"/>
        </a:xfrm>
        <a:prstGeom prst="ellipse">
          <a:avLst/>
        </a:prstGeom>
        <a:solidFill>
          <a:schemeClr val="accent4">
            <a:hueOff val="8193159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50" b="1" kern="1200" err="1"/>
            <a:t>MiLearn</a:t>
          </a:r>
          <a:endParaRPr lang="en-US" sz="1000" b="1" kern="1200"/>
        </a:p>
      </dsp:txBody>
      <dsp:txXfrm>
        <a:off x="1600519" y="2241501"/>
        <a:ext cx="573458" cy="573458"/>
      </dsp:txXfrm>
    </dsp:sp>
    <dsp:sp modelId="{89F2C56A-CFAE-3742-8C51-590FF7D493C7}">
      <dsp:nvSpPr>
        <dsp:cNvPr id="0" name=""/>
        <dsp:cNvSpPr/>
      </dsp:nvSpPr>
      <dsp:spPr>
        <a:xfrm rot="10800000">
          <a:off x="1237375" y="1453523"/>
          <a:ext cx="244377" cy="38674"/>
        </a:xfrm>
        <a:custGeom>
          <a:avLst/>
          <a:gdLst/>
          <a:ahLst/>
          <a:cxnLst/>
          <a:rect l="0" t="0" r="0" b="0"/>
          <a:pathLst>
            <a:path>
              <a:moveTo>
                <a:pt x="0" y="19337"/>
              </a:moveTo>
              <a:lnTo>
                <a:pt x="244377" y="19337"/>
              </a:lnTo>
            </a:path>
          </a:pathLst>
        </a:custGeom>
        <a:noFill/>
        <a:ln w="1587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 rot="10800000">
        <a:off x="1353454" y="1466751"/>
        <a:ext cx="12218" cy="12218"/>
      </dsp:txXfrm>
    </dsp:sp>
    <dsp:sp modelId="{B05ADDB3-1B76-AF41-9032-5365781C4ABD}">
      <dsp:nvSpPr>
        <dsp:cNvPr id="0" name=""/>
        <dsp:cNvSpPr/>
      </dsp:nvSpPr>
      <dsp:spPr>
        <a:xfrm>
          <a:off x="426383" y="1067364"/>
          <a:ext cx="810992" cy="810992"/>
        </a:xfrm>
        <a:prstGeom prst="ellipse">
          <a:avLst/>
        </a:prstGeom>
        <a:solidFill>
          <a:schemeClr val="accent4">
            <a:hueOff val="12289737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b="1" kern="1200">
              <a:latin typeface="Arial Narrow" panose="020B0606020202030204" pitchFamily="34" charset="0"/>
            </a:rPr>
            <a:t>Dashboards</a:t>
          </a:r>
          <a:endParaRPr lang="en-US" sz="700" b="1" kern="1200">
            <a:latin typeface="Arial Narrow" panose="020B0606020202030204" pitchFamily="34" charset="0"/>
          </a:endParaRPr>
        </a:p>
      </dsp:txBody>
      <dsp:txXfrm>
        <a:off x="545150" y="1186131"/>
        <a:ext cx="573458" cy="57345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2042F44-2708-47B1-8D25-D320EDDCA813}">
      <dsp:nvSpPr>
        <dsp:cNvPr id="0" name=""/>
        <dsp:cNvSpPr/>
      </dsp:nvSpPr>
      <dsp:spPr>
        <a:xfrm>
          <a:off x="941825" y="0"/>
          <a:ext cx="4733890" cy="473389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/>
            <a:t>Backpack</a:t>
          </a:r>
        </a:p>
      </dsp:txBody>
      <dsp:txXfrm>
        <a:off x="2481523" y="236694"/>
        <a:ext cx="1654494" cy="710083"/>
      </dsp:txXfrm>
    </dsp:sp>
    <dsp:sp modelId="{7C435D39-E66A-43CC-9A1B-A0B4DFBFE8F5}">
      <dsp:nvSpPr>
        <dsp:cNvPr id="0" name=""/>
        <dsp:cNvSpPr/>
      </dsp:nvSpPr>
      <dsp:spPr>
        <a:xfrm>
          <a:off x="1533561" y="1183472"/>
          <a:ext cx="3550418" cy="355041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/>
            <a:t>Lunchbox</a:t>
          </a:r>
        </a:p>
      </dsp:txBody>
      <dsp:txXfrm>
        <a:off x="2481523" y="1405373"/>
        <a:ext cx="1654494" cy="665703"/>
      </dsp:txXfrm>
    </dsp:sp>
    <dsp:sp modelId="{55A9D50C-AC72-4D23-9B53-28912EAE7342}">
      <dsp:nvSpPr>
        <dsp:cNvPr id="0" name=""/>
        <dsp:cNvSpPr/>
      </dsp:nvSpPr>
      <dsp:spPr>
        <a:xfrm>
          <a:off x="2125298" y="2366945"/>
          <a:ext cx="2366945" cy="2366945"/>
        </a:xfrm>
        <a:prstGeom prst="ellipse">
          <a:avLst/>
        </a:prstGeom>
        <a:solidFill>
          <a:schemeClr val="accent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/>
            <a:t>Snack-Pack</a:t>
          </a:r>
        </a:p>
      </dsp:txBody>
      <dsp:txXfrm>
        <a:off x="2471929" y="2958681"/>
        <a:ext cx="1673683" cy="118347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85D7B8-0C75-41D6-80FA-DCAD2800A038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DF8D8C-2030-4050-912D-33F6B5BB1B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09258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DF8D8C-2030-4050-912D-33F6B5BB1B9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72155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DF8D8C-2030-4050-912D-33F6B5BB1B9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52494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93105" y="802298"/>
            <a:ext cx="8561747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93106" y="3531204"/>
            <a:ext cx="8561746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23BF71-38B7-8642-BFCE-EDAE9BD0CBAF}" type="datetimeFigureOut">
              <a:rPr lang="en-US" dirty="0"/>
              <a:t>11/15/2018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93105" y="329307"/>
            <a:ext cx="4897310" cy="30920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2334637" y="798973"/>
            <a:ext cx="0" cy="2544756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025CB-9D18-264E-A945-2D020344C9DA}" type="datetimeFigureOut">
              <a:rPr lang="en-US" dirty="0"/>
              <a:t>11/15/2018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371687" y="798973"/>
            <a:ext cx="0" cy="1067168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883863"/>
            <a:ext cx="1615742" cy="45749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34694" y="883863"/>
            <a:ext cx="7738807" cy="457499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EFB6C-7E96-8F41-8872-189CA1C59F84}" type="datetimeFigureOut">
              <a:rPr lang="en-US" dirty="0"/>
              <a:t>11/15/2018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H="1">
            <a:off x="9439111" y="719272"/>
            <a:ext cx="1615742" cy="0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41852"/>
            <a:ext cx="9144000" cy="125771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13049" y="5641849"/>
            <a:ext cx="9178953" cy="124465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6" y="6089904"/>
            <a:ext cx="1669553" cy="73152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5916" y="5914397"/>
            <a:ext cx="914400" cy="914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0080" y="1122363"/>
            <a:ext cx="10917936" cy="2387600"/>
          </a:xfrm>
        </p:spPr>
        <p:txBody>
          <a:bodyPr anchor="b"/>
          <a:lstStyle>
            <a:lvl1pPr algn="ctr">
              <a:defRPr sz="6000">
                <a:solidFill>
                  <a:srgbClr val="067EBD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0080" y="3602038"/>
            <a:ext cx="10917936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37596566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idx="1" hasCustomPrompt="1"/>
          </p:nvPr>
        </p:nvSpPr>
        <p:spPr>
          <a:xfrm>
            <a:off x="838200" y="1280163"/>
            <a:ext cx="10515600" cy="48968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 sz="2800"/>
            </a:lvl1pPr>
            <a:lvl2pPr marL="914377" indent="-457189">
              <a:buFont typeface="Courier New" panose="02070309020205020404" pitchFamily="49" charset="0"/>
              <a:buChar char="o"/>
              <a:defRPr sz="2400"/>
            </a:lvl2pPr>
            <a:lvl3pPr marL="1257269" indent="-342891">
              <a:buFont typeface="Arial" panose="020B0604020202020204" pitchFamily="34" charset="0"/>
              <a:buChar char="•"/>
              <a:defRPr sz="2000"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11603738" y="6355705"/>
            <a:ext cx="435863" cy="365125"/>
          </a:xfrm>
        </p:spPr>
        <p:txBody>
          <a:bodyPr/>
          <a:lstStyle>
            <a:lvl1pPr algn="ctr">
              <a:defRPr b="0"/>
            </a:lvl1pPr>
          </a:lstStyle>
          <a:p>
            <a:pPr>
              <a:defRPr/>
            </a:pPr>
            <a:fld id="{B71038AC-B710-4B8B-BF3B-94AC1F5C79FE}" type="slidenum">
              <a:rPr lang="en-US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88984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81CDE-9BE7-C544-8ACB-7077DFC4270F}" type="datetimeFigureOut">
              <a:rPr lang="en-US" dirty="0"/>
              <a:t>11/15/2018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371687" y="798973"/>
            <a:ext cx="0" cy="1067168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4813" y="1756130"/>
            <a:ext cx="8562580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34695" y="3806195"/>
            <a:ext cx="8549990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5BA285-9698-1B45-8319-D90A8C63F150}" type="datetimeFigureOut">
              <a:rPr lang="en-US" dirty="0"/>
              <a:t>11/15/2018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371687" y="798973"/>
            <a:ext cx="0" cy="2845107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4695" y="804889"/>
            <a:ext cx="9520157" cy="105930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34695" y="2010878"/>
            <a:ext cx="4608576" cy="343814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54793" y="2017343"/>
            <a:ext cx="4604130" cy="344152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6CD42-43FF-B740-998F-DCC3802C4CE3}" type="datetimeFigureOut">
              <a:rPr lang="en-US" dirty="0"/>
              <a:t>11/15/2018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371687" y="798973"/>
            <a:ext cx="0" cy="1067168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4695" y="804163"/>
            <a:ext cx="9520157" cy="10563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34695" y="2019549"/>
            <a:ext cx="4608576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34695" y="2824269"/>
            <a:ext cx="4608576" cy="264445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54791" y="2023003"/>
            <a:ext cx="4608576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54792" y="2821491"/>
            <a:ext cx="4608576" cy="263737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0FFBD-2EE4-8547-BBAE-A1AC91C8D77E}" type="datetimeFigureOut">
              <a:rPr lang="en-US" dirty="0"/>
              <a:t>11/15/2018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1371687" y="798973"/>
            <a:ext cx="0" cy="1067168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A2352-D7AC-F242-9256-A4477BCBF354}" type="datetimeFigureOut">
              <a:rPr lang="en-US" dirty="0"/>
              <a:t>11/15/2018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1371687" y="798973"/>
            <a:ext cx="0" cy="1067168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CFC6A-9AE6-404D-9FDD-168B477B9C90}" type="datetimeFigureOut">
              <a:rPr lang="en-US" dirty="0"/>
              <a:t>11/15/2018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4642" y="798973"/>
            <a:ext cx="3183128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34695" y="3205491"/>
            <a:ext cx="3184989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FCDFD-B4CF-A241-8D71-E814B10BEAF4}" type="datetimeFigureOut">
              <a:rPr lang="en-US" dirty="0"/>
              <a:t>11/15/2018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371687" y="798973"/>
            <a:ext cx="0" cy="2247117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chemeClr val="bg2">
                    <a:lumMod val="10000"/>
                  </a:schemeClr>
                </a:gs>
                <a:gs pos="100000">
                  <a:schemeClr val="bg2">
                    <a:lumMod val="10000"/>
                  </a:schemeClr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 prstMaterial="matte">
              <a:bevelT w="133350" h="50800" prst="divo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5694" y="1129513"/>
            <a:ext cx="5447840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34695" y="3145992"/>
            <a:ext cx="5440037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534695" y="5469856"/>
            <a:ext cx="5440038" cy="320123"/>
          </a:xfrm>
        </p:spPr>
        <p:txBody>
          <a:bodyPr/>
          <a:lstStyle>
            <a:lvl1pPr algn="l">
              <a:defRPr/>
            </a:lvl1pPr>
          </a:lstStyle>
          <a:p>
            <a:fld id="{26A7B589-FD4B-7E46-869A-CBADC5FC564E}" type="datetimeFigureOut">
              <a:rPr lang="en-US" dirty="0"/>
              <a:t>11/15/2018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534910" y="318640"/>
            <a:ext cx="5453475" cy="320931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71687" y="798973"/>
            <a:ext cx="0" cy="2161124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2015732"/>
            <a:ext cx="12192000" cy="4118829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/>
          <a:srcRect t="2769" b="-2769"/>
          <a:stretch/>
        </p:blipFill>
        <p:spPr>
          <a:xfrm>
            <a:off x="0" y="6135624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34696" y="804519"/>
            <a:ext cx="9520158" cy="104923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34696" y="2015732"/>
            <a:ext cx="9520158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D8A92E-5FF9-8143-81B3-CCB531513398}" type="datetimeFigureOut">
              <a:rPr lang="en-US" dirty="0"/>
              <a:t>11/15/2018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34695" y="329307"/>
            <a:ext cx="5855719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/>
          </a:p>
        </p:txBody>
      </p:sp>
      <p:cxnSp>
        <p:nvCxnSpPr>
          <p:cNvPr id="12" name="Straight Connector 11"/>
          <p:cNvCxnSpPr/>
          <p:nvPr/>
        </p:nvCxnSpPr>
        <p:spPr>
          <a:xfrm>
            <a:off x="0" y="6141705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none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146309"/>
            <a:ext cx="10515600" cy="8869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280163"/>
            <a:ext cx="10515600" cy="48968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80180"/>
            <a:ext cx="9144000" cy="91938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13047" y="5980179"/>
            <a:ext cx="9178953" cy="906327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9296399" y="635570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defTabSz="914377">
              <a:defRPr/>
            </a:pPr>
            <a:fld id="{B71038AC-B710-4B8B-BF3B-94AC1F5C79FE}" type="slidenum">
              <a:rPr lang="en-US" smtClean="0">
                <a:solidFill>
                  <a:prstClr val="white"/>
                </a:solidFill>
              </a:rPr>
              <a:pPr defTabSz="914377"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4729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hf hd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cepi.state.mi.us/msdsxml/generatebrr.aspx?component=342&amp;schoolyear=11&amp;format=pdf&amp;name=EarlyOn_2018-2019BR" TargetMode="External"/><Relationship Id="rId2" Type="http://schemas.openxmlformats.org/officeDocument/2006/relationships/hyperlink" Target="https://na01.safelinks.protection.outlook.com/?url=http%3A%2F%2Fcepi.state.mi.us%2Fmsdsxml%2Fgeneratebrr.aspx%3Fcomponent%3D341%26schoolyear%3D12%26format%3Dpdf%26name%3DSchoolDemographics_2018-2019BR&amp;data=02%7C01%7CThieleJ%40michigan.gov%7C236bb2d8b229449ced2508d64be50db7%7Cd5fb7087377742ad966a892ef47225d1%7C0%7C0%7C636779844472196945&amp;sdata=ZYpCQd%2BKVIYSZbVuuratsUVJR27SwFokIxLorQzRlCw%3D&amp;reserved=0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hyperlink" Target="http://cepi.state.mi.us/msdsxml/samples/SpringGeneralCollection2018-2019_Sample.xml" TargetMode="External"/><Relationship Id="rId4" Type="http://schemas.openxmlformats.org/officeDocument/2006/relationships/hyperlink" Target="http://cepi.state.mi.us/msdsxml/SpringGeneralCollection2018-20191.xsd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14.jpe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://www.midatahub.org/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mailto:dirk.Bradley@kresa.org" TargetMode="External"/><Relationship Id="rId2" Type="http://schemas.openxmlformats.org/officeDocument/2006/relationships/hyperlink" Target="mailto:Don.Dailey@kresa.org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hyperlink" Target="mailto:tom.johnson@kresa.org" TargetMode="External"/><Relationship Id="rId4" Type="http://schemas.openxmlformats.org/officeDocument/2006/relationships/hyperlink" Target="mailto:Kevin.Bullard@kresa.or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1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midatahub.org/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22" y="1433879"/>
            <a:ext cx="2067318" cy="89821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22" y="667382"/>
            <a:ext cx="1992890" cy="76649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" y="6142427"/>
            <a:ext cx="1219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400">
              <a:spcBef>
                <a:spcPct val="20000"/>
              </a:spcBef>
              <a:defRPr/>
            </a:pPr>
            <a:r>
              <a:rPr lang="en-US" sz="2000" b="1" dirty="0">
                <a:cs typeface="Aharoni" panose="02010803020104030203" pitchFamily="2" charset="-79"/>
              </a:rPr>
              <a:t>Don Dailey, </a:t>
            </a:r>
            <a:r>
              <a:rPr lang="en-US" sz="2000" dirty="0">
                <a:cs typeface="Aharoni" panose="02010803020104030203" pitchFamily="2" charset="-79"/>
              </a:rPr>
              <a:t>Data Hub Project Manager – </a:t>
            </a:r>
            <a:r>
              <a:rPr lang="en-US" sz="2000" b="1" dirty="0">
                <a:cs typeface="Aharoni" panose="02010803020104030203" pitchFamily="2" charset="-79"/>
              </a:rPr>
              <a:t>Kevin Bullard</a:t>
            </a:r>
            <a:r>
              <a:rPr lang="en-US" sz="2000" dirty="0">
                <a:cs typeface="Aharoni" panose="02010803020104030203" pitchFamily="2" charset="-79"/>
              </a:rPr>
              <a:t>, Data Hub Support Manager</a:t>
            </a:r>
          </a:p>
          <a:p>
            <a:pPr lvl="0" algn="ctr" defTabSz="914400">
              <a:spcBef>
                <a:spcPct val="20000"/>
              </a:spcBef>
              <a:defRPr/>
            </a:pPr>
            <a:r>
              <a:rPr lang="en-US" sz="2000" dirty="0">
                <a:cs typeface="Aharoni" panose="02010803020104030203" pitchFamily="2" charset="-79"/>
              </a:rPr>
              <a:t> – </a:t>
            </a:r>
            <a:r>
              <a:rPr lang="en-US" sz="2000" b="1" dirty="0">
                <a:cs typeface="Aharoni" panose="02010803020104030203" pitchFamily="2" charset="-79"/>
              </a:rPr>
              <a:t>Dirk Bradley</a:t>
            </a:r>
            <a:r>
              <a:rPr lang="en-US" sz="2000" dirty="0">
                <a:cs typeface="Aharoni" panose="02010803020104030203" pitchFamily="2" charset="-79"/>
              </a:rPr>
              <a:t>, Operations Manager – </a:t>
            </a:r>
            <a:r>
              <a:rPr lang="en-US" sz="2000" b="1" dirty="0">
                <a:cs typeface="Aharoni" panose="02010803020104030203" pitchFamily="2" charset="-79"/>
              </a:rPr>
              <a:t>Tom Johnson</a:t>
            </a:r>
            <a:r>
              <a:rPr lang="en-US" sz="2000" dirty="0">
                <a:cs typeface="Aharoni" panose="02010803020104030203" pitchFamily="2" charset="-79"/>
              </a:rPr>
              <a:t>, Actionable Data Manager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93104" y="1051688"/>
            <a:ext cx="9565273" cy="2541431"/>
          </a:xfrm>
        </p:spPr>
        <p:txBody>
          <a:bodyPr>
            <a:normAutofit fontScale="90000"/>
          </a:bodyPr>
          <a:lstStyle/>
          <a:p>
            <a:r>
              <a:rPr lang="en-US" dirty="0"/>
              <a:t>Michigan Data Hub</a:t>
            </a:r>
            <a:br>
              <a:rPr lang="en-US" dirty="0"/>
            </a:br>
            <a:r>
              <a:rPr lang="en-US" dirty="0"/>
              <a:t>Vendor Update, Nov 2018 </a:t>
            </a:r>
            <a:br>
              <a:rPr lang="en-US" dirty="0"/>
            </a:b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3623" y="2332094"/>
            <a:ext cx="2188214" cy="101163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46"/>
          <a:stretch/>
        </p:blipFill>
        <p:spPr>
          <a:xfrm>
            <a:off x="5209309" y="3019963"/>
            <a:ext cx="5380719" cy="266418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BC5D615-55B0-4C85-AF27-6278541860A1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r="62536"/>
          <a:stretch/>
        </p:blipFill>
        <p:spPr>
          <a:xfrm>
            <a:off x="2804639" y="3296043"/>
            <a:ext cx="2404670" cy="2112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9037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65BA0-7214-4886-A988-D5B6908A4A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State reporting and testing update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548438-54CF-448B-92C1-1EE4D7789B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34696" y="2015732"/>
            <a:ext cx="9520158" cy="3923155"/>
          </a:xfrm>
        </p:spPr>
        <p:txBody>
          <a:bodyPr>
            <a:normAutofit fontScale="92500" lnSpcReduction="10000"/>
          </a:bodyPr>
          <a:lstStyle/>
          <a:p>
            <a:pPr fontAlgn="ctr"/>
            <a:r>
              <a:rPr lang="en-US" dirty="0"/>
              <a:t>New fields</a:t>
            </a:r>
            <a:endParaRPr lang="en-US" sz="2400" dirty="0"/>
          </a:p>
          <a:p>
            <a:pPr lvl="1" fontAlgn="ctr"/>
            <a:r>
              <a:rPr lang="en-US" dirty="0" err="1"/>
              <a:t>BldgOtherwiseAttend</a:t>
            </a:r>
            <a:r>
              <a:rPr lang="en-US" dirty="0"/>
              <a:t> (</a:t>
            </a:r>
            <a:r>
              <a:rPr lang="en-US" dirty="0">
                <a:hlinkClick r:id="rId2"/>
              </a:rPr>
              <a:t>School Demographics</a:t>
            </a:r>
            <a:r>
              <a:rPr lang="en-US" dirty="0"/>
              <a:t>)</a:t>
            </a:r>
          </a:p>
          <a:p>
            <a:pPr lvl="2" fontAlgn="ctr"/>
            <a:r>
              <a:rPr lang="en-US" dirty="0"/>
              <a:t>5-digit code (LEA Schools or UEPs)</a:t>
            </a:r>
            <a:endParaRPr lang="en-US" sz="1800" dirty="0"/>
          </a:p>
          <a:p>
            <a:pPr lvl="1" fontAlgn="ctr"/>
            <a:r>
              <a:rPr lang="en-US" dirty="0" err="1"/>
              <a:t>EligibilityReason</a:t>
            </a:r>
            <a:r>
              <a:rPr lang="en-US" dirty="0"/>
              <a:t> (</a:t>
            </a:r>
            <a:r>
              <a:rPr lang="en-US" dirty="0">
                <a:hlinkClick r:id="rId3"/>
              </a:rPr>
              <a:t>Early On</a:t>
            </a:r>
            <a:r>
              <a:rPr lang="en-US" dirty="0"/>
              <a:t>)</a:t>
            </a:r>
            <a:endParaRPr lang="en-US" sz="2000" dirty="0"/>
          </a:p>
          <a:p>
            <a:pPr lvl="2" fontAlgn="ctr"/>
            <a:r>
              <a:rPr lang="en-US" dirty="0"/>
              <a:t>2-digit code; multi-occurring (up to 22)</a:t>
            </a:r>
          </a:p>
          <a:p>
            <a:pPr fontAlgn="ctr"/>
            <a:r>
              <a:rPr lang="en-US" dirty="0"/>
              <a:t>Effective: Spring General Collection AND SRM 2018-19 Collection (starting on 2/14/2019)</a:t>
            </a:r>
          </a:p>
          <a:p>
            <a:pPr fontAlgn="ctr"/>
            <a:r>
              <a:rPr lang="en-US" dirty="0"/>
              <a:t>Spring Schema link: </a:t>
            </a:r>
            <a:br>
              <a:rPr lang="en-US" dirty="0"/>
            </a:br>
            <a:r>
              <a:rPr lang="en-US" dirty="0">
                <a:hlinkClick r:id="rId4"/>
              </a:rPr>
              <a:t>http://cepi.state.mi.us/msdsxml/SpringGeneralCollection2018-20191.xsd</a:t>
            </a:r>
            <a:r>
              <a:rPr lang="en-US" dirty="0"/>
              <a:t> </a:t>
            </a:r>
          </a:p>
          <a:p>
            <a:pPr fontAlgn="ctr"/>
            <a:r>
              <a:rPr lang="en-US" dirty="0"/>
              <a:t>Spring Sample file link: </a:t>
            </a:r>
            <a:r>
              <a:rPr lang="en-US" dirty="0">
                <a:hlinkClick r:id="rId5"/>
              </a:rPr>
              <a:t>http://cepi.state.mi.us/msdsxml/samples/SpringGeneralCollection2018-2019_Sample.xml</a:t>
            </a:r>
            <a:endParaRPr lang="en-US" dirty="0"/>
          </a:p>
          <a:p>
            <a:pPr fontAlgn="ctr"/>
            <a:endParaRPr lang="en-US" sz="22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B9408F7-B26A-4F29-B679-0629FB55DD2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84229" y="6190794"/>
            <a:ext cx="2226128" cy="63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1699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Student </a:t>
            </a:r>
            <a:r>
              <a:rPr lang="en-US" dirty="0" err="1"/>
              <a:t>Snackpack</a:t>
            </a:r>
            <a:r>
              <a:rPr lang="en-US" dirty="0"/>
              <a:t>, Lunchbox, Backpack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Ability to access </a:t>
            </a:r>
            <a:r>
              <a:rPr lang="en-US" dirty="0" err="1"/>
              <a:t>SoM</a:t>
            </a:r>
            <a:r>
              <a:rPr lang="en-US" dirty="0"/>
              <a:t> data collected by CEPI for newly enrolled students</a:t>
            </a:r>
          </a:p>
          <a:p>
            <a:r>
              <a:rPr lang="en-US" dirty="0"/>
              <a:t>Triggered after UIC lookup</a:t>
            </a:r>
          </a:p>
          <a:p>
            <a:r>
              <a:rPr lang="en-US" dirty="0" err="1"/>
              <a:t>Snackpack</a:t>
            </a:r>
            <a:r>
              <a:rPr lang="en-US" dirty="0"/>
              <a:t> – Target for Fall 2019.  Looking to include most important data to get to districts for new enrollees.  Most recent prior enrollment and program flags (SE, LEP, Title 1, Homeless, etc.)</a:t>
            </a:r>
          </a:p>
          <a:p>
            <a:r>
              <a:rPr lang="en-US" dirty="0"/>
              <a:t>Lunchbox – More extended and historical data</a:t>
            </a:r>
          </a:p>
          <a:p>
            <a:r>
              <a:rPr lang="en-US" dirty="0"/>
              <a:t>Backpack – Extended further with both CEPI and data from other MiDataHub districts (full CA-60) where possible</a:t>
            </a:r>
          </a:p>
          <a:p>
            <a:r>
              <a:rPr lang="en-US" dirty="0"/>
              <a:t>Workgroup anticipated this functioning similar to UIC lookup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751EFEE-6E89-4CB1-B88E-6415873D92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84229" y="6190794"/>
            <a:ext cx="2226128" cy="63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9575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46D641-DD90-4370-B8D0-E2F4A03B442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1038AC-B710-4B8B-BF3B-94AC1F5C79F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F101DAE-E0A2-447E-8E9D-E467E1D4EC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54497"/>
            <a:ext cx="10515600" cy="886967"/>
          </a:xfrm>
        </p:spPr>
        <p:txBody>
          <a:bodyPr/>
          <a:lstStyle/>
          <a:p>
            <a:pPr algn="ctr"/>
            <a:r>
              <a:rPr lang="en-US" dirty="0"/>
              <a:t>Problem Statement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307CFA01-433C-4396-B0D2-F2D213CB9326}"/>
              </a:ext>
            </a:extLst>
          </p:cNvPr>
          <p:cNvSpPr txBox="1">
            <a:spLocks/>
          </p:cNvSpPr>
          <p:nvPr/>
        </p:nvSpPr>
        <p:spPr>
          <a:xfrm>
            <a:off x="838200" y="1641464"/>
            <a:ext cx="10157178" cy="44575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377" indent="-457189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57269" indent="-342891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Status Quo: </a:t>
            </a:r>
          </a:p>
          <a:p>
            <a:pPr marL="228594" marR="0" lvl="0" indent="-22859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Districts need to know what services students are eligible for when they enroll.</a:t>
            </a:r>
          </a:p>
          <a:p>
            <a:pPr marL="228594" marR="0" lvl="0" indent="-22859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This information is not readily available as it is not received in a timely fashion from the previous district and/or parents do not know.</a:t>
            </a:r>
          </a:p>
          <a:p>
            <a:pPr marL="228594" marR="0" lvl="0" indent="-22859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Michigan Student Data System can mitigate this issue to some extent but with notable limitations.</a:t>
            </a:r>
          </a:p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Bottom line: </a:t>
            </a:r>
          </a:p>
          <a:p>
            <a:pPr marL="228594" marR="0" lvl="0" indent="-22859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Students may not get services they’re entitled to in a timely manner.</a:t>
            </a:r>
          </a:p>
        </p:txBody>
      </p:sp>
    </p:spTree>
    <p:extLst>
      <p:ext uri="{BB962C8B-B14F-4D97-AF65-F5344CB8AC3E}">
        <p14:creationId xmlns:p14="http://schemas.microsoft.com/office/powerpoint/2010/main" val="29934568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46D641-DD90-4370-B8D0-E2F4A03B442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1038AC-B710-4B8B-BF3B-94AC1F5C79F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F101DAE-E0A2-447E-8E9D-E467E1D4EC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54497"/>
            <a:ext cx="10515600" cy="886967"/>
          </a:xfrm>
        </p:spPr>
        <p:txBody>
          <a:bodyPr/>
          <a:lstStyle/>
          <a:p>
            <a:pPr algn="ctr"/>
            <a:r>
              <a:rPr lang="en-US" dirty="0"/>
              <a:t>The Solution: Portable Student Records</a:t>
            </a:r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E61163B7-BC17-4F5B-B5F0-FD12BCFC8E79}"/>
              </a:ext>
            </a:extLst>
          </p:cNvPr>
          <p:cNvGraphicFramePr/>
          <p:nvPr>
            <p:extLst/>
          </p:nvPr>
        </p:nvGraphicFramePr>
        <p:xfrm>
          <a:off x="404147" y="1813664"/>
          <a:ext cx="6617542" cy="47338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7DE3A64C-47AD-4733-9176-73D4A091D066}"/>
              </a:ext>
            </a:extLst>
          </p:cNvPr>
          <p:cNvSpPr txBox="1"/>
          <p:nvPr/>
        </p:nvSpPr>
        <p:spPr>
          <a:xfrm>
            <a:off x="6366934" y="1935067"/>
            <a:ext cx="5420919" cy="1200329"/>
          </a:xfrm>
          <a:prstGeom prst="rect">
            <a:avLst/>
          </a:prstGeom>
          <a:noFill/>
          <a:ln w="28575">
            <a:solidFill>
              <a:srgbClr val="067EBD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Snack-Pack Question: What information must you have to quickly enroll a child in the appropriate combination of services?</a:t>
            </a:r>
          </a:p>
        </p:txBody>
      </p:sp>
      <p:pic>
        <p:nvPicPr>
          <p:cNvPr id="9" name="Picture 2" descr="Image result for student backpack with lunchbox inside">
            <a:extLst>
              <a:ext uri="{FF2B5EF4-FFF2-40B4-BE49-F238E27FC236}">
                <a16:creationId xmlns:a16="http://schemas.microsoft.com/office/drawing/2014/main" id="{0A3C2874-BA8B-48FD-A31E-758A22DB2A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1798" y="3824882"/>
            <a:ext cx="2301830" cy="2278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Star: 5 Points 9">
            <a:extLst>
              <a:ext uri="{FF2B5EF4-FFF2-40B4-BE49-F238E27FC236}">
                <a16:creationId xmlns:a16="http://schemas.microsoft.com/office/drawing/2014/main" id="{7A2E41BF-0A41-480F-8E6F-A75976511C3C}"/>
              </a:ext>
            </a:extLst>
          </p:cNvPr>
          <p:cNvSpPr/>
          <p:nvPr/>
        </p:nvSpPr>
        <p:spPr>
          <a:xfrm>
            <a:off x="2602657" y="4938918"/>
            <a:ext cx="498965" cy="467812"/>
          </a:xfrm>
          <a:prstGeom prst="star5">
            <a:avLst/>
          </a:prstGeom>
          <a:solidFill>
            <a:srgbClr val="FF33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Star: 5 Points 10">
            <a:extLst>
              <a:ext uri="{FF2B5EF4-FFF2-40B4-BE49-F238E27FC236}">
                <a16:creationId xmlns:a16="http://schemas.microsoft.com/office/drawing/2014/main" id="{6D66E257-0E42-4668-8DCB-167649D6A8F9}"/>
              </a:ext>
            </a:extLst>
          </p:cNvPr>
          <p:cNvSpPr/>
          <p:nvPr/>
        </p:nvSpPr>
        <p:spPr>
          <a:xfrm>
            <a:off x="4275598" y="4938918"/>
            <a:ext cx="498965" cy="467812"/>
          </a:xfrm>
          <a:prstGeom prst="star5">
            <a:avLst/>
          </a:prstGeom>
          <a:solidFill>
            <a:srgbClr val="FF33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086406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46D641-DD90-4370-B8D0-E2F4A03B442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1038AC-B710-4B8B-BF3B-94AC1F5C79F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F101DAE-E0A2-447E-8E9D-E467E1D4EC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54497"/>
            <a:ext cx="10515600" cy="886967"/>
          </a:xfrm>
        </p:spPr>
        <p:txBody>
          <a:bodyPr/>
          <a:lstStyle/>
          <a:p>
            <a:pPr algn="ctr"/>
            <a:r>
              <a:rPr lang="en-US" dirty="0"/>
              <a:t>Variations of Portable Student Records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307CFA01-433C-4396-B0D2-F2D213CB9326}"/>
              </a:ext>
            </a:extLst>
          </p:cNvPr>
          <p:cNvSpPr txBox="1">
            <a:spLocks/>
          </p:cNvSpPr>
          <p:nvPr/>
        </p:nvSpPr>
        <p:spPr>
          <a:xfrm>
            <a:off x="838200" y="1641464"/>
            <a:ext cx="10515600" cy="445758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377" indent="-457189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57269" indent="-342891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Backpack</a:t>
            </a:r>
          </a:p>
          <a:p>
            <a:pPr marL="228594" marR="0" lvl="0" indent="-22859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Electronic CA-60</a:t>
            </a:r>
          </a:p>
          <a:p>
            <a:pPr marL="228594" marR="0" lvl="0" indent="-22859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Contains some data not collected by CEPI/MDE</a:t>
            </a:r>
          </a:p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Lunchbox</a:t>
            </a:r>
          </a:p>
          <a:p>
            <a:pPr marL="228594" marR="0" lvl="0" indent="-22859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Information not necessary at the time of enrollment, but still desired</a:t>
            </a:r>
          </a:p>
          <a:p>
            <a:pPr marL="228594" marR="0" lvl="0" indent="-22859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Historical student records from CEPI’s longitudinal data system</a:t>
            </a:r>
          </a:p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Snack-Pack</a:t>
            </a:r>
          </a:p>
          <a:p>
            <a:pPr marL="228594" marR="0" lvl="0" indent="-22859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Contains critical information necessary at the time of student enrollment</a:t>
            </a:r>
          </a:p>
          <a:p>
            <a:pPr marL="228594" marR="0" lvl="0" indent="-22859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Services that must legally start within a specific timeframe (e.g., 30 days for IEPs)</a:t>
            </a:r>
          </a:p>
        </p:txBody>
      </p:sp>
    </p:spTree>
    <p:extLst>
      <p:ext uri="{BB962C8B-B14F-4D97-AF65-F5344CB8AC3E}">
        <p14:creationId xmlns:p14="http://schemas.microsoft.com/office/powerpoint/2010/main" val="18732043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46D641-DD90-4370-B8D0-E2F4A03B442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1038AC-B710-4B8B-BF3B-94AC1F5C79F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F101DAE-E0A2-447E-8E9D-E467E1D4EC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54497"/>
            <a:ext cx="10515600" cy="886967"/>
          </a:xfrm>
        </p:spPr>
        <p:txBody>
          <a:bodyPr/>
          <a:lstStyle/>
          <a:p>
            <a:pPr algn="ctr"/>
            <a:r>
              <a:rPr lang="en-US" dirty="0"/>
              <a:t>Snack-Pack Timeline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307CFA01-433C-4396-B0D2-F2D213CB9326}"/>
              </a:ext>
            </a:extLst>
          </p:cNvPr>
          <p:cNvSpPr txBox="1">
            <a:spLocks/>
          </p:cNvSpPr>
          <p:nvPr/>
        </p:nvSpPr>
        <p:spPr>
          <a:xfrm>
            <a:off x="0" y="1641464"/>
            <a:ext cx="12192000" cy="49750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377" indent="-457189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57269" indent="-342891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203864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D1B410C0-8184-4799-8038-58A318B0069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01041" y="1641463"/>
          <a:ext cx="10789919" cy="3675603"/>
        </p:xfrm>
        <a:graphic>
          <a:graphicData uri="http://schemas.openxmlformats.org/drawingml/2006/table">
            <a:tbl>
              <a:tblPr>
                <a:tableStyleId>{FABFCF23-3B69-468F-B69F-88F6DE6A72F2}</a:tableStyleId>
              </a:tblPr>
              <a:tblGrid>
                <a:gridCol w="2821092">
                  <a:extLst>
                    <a:ext uri="{9D8B030D-6E8A-4147-A177-3AD203B41FA5}">
                      <a16:colId xmlns:a16="http://schemas.microsoft.com/office/drawing/2014/main" val="2130318116"/>
                    </a:ext>
                  </a:extLst>
                </a:gridCol>
                <a:gridCol w="2088445">
                  <a:extLst>
                    <a:ext uri="{9D8B030D-6E8A-4147-A177-3AD203B41FA5}">
                      <a16:colId xmlns:a16="http://schemas.microsoft.com/office/drawing/2014/main" val="3856248046"/>
                    </a:ext>
                  </a:extLst>
                </a:gridCol>
                <a:gridCol w="5880382">
                  <a:extLst>
                    <a:ext uri="{9D8B030D-6E8A-4147-A177-3AD203B41FA5}">
                      <a16:colId xmlns:a16="http://schemas.microsoft.com/office/drawing/2014/main" val="3540572875"/>
                    </a:ext>
                  </a:extLst>
                </a:gridCol>
              </a:tblGrid>
              <a:tr h="40192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effectLst/>
                        </a:rPr>
                        <a:t>Focus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effectLst/>
                        </a:rPr>
                        <a:t>Timeframe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effectLst/>
                        </a:rPr>
                        <a:t>Deliverable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6617497"/>
                  </a:ext>
                </a:extLst>
              </a:tr>
              <a:tr h="70141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</a:rPr>
                        <a:t>Requirements Gathering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</a:rPr>
                        <a:t>Nov – Dec 2018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</a:rPr>
                        <a:t>Final list of data elements included in the snack-pack; Understanding of how data will be consumed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3734437786"/>
                  </a:ext>
                </a:extLst>
              </a:tr>
              <a:tr h="384751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</a:rPr>
                        <a:t>CEPI Development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</a:rPr>
                        <a:t>Jan – Feb 2019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</a:rPr>
                        <a:t>Snack-pack view and infrastructure for transmitting data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2671282399"/>
                  </a:ext>
                </a:extLst>
              </a:tr>
              <a:tr h="70141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 err="1">
                          <a:effectLst/>
                        </a:rPr>
                        <a:t>MiDataHub</a:t>
                      </a:r>
                      <a:r>
                        <a:rPr lang="en-US" sz="2000" u="none" strike="noStrike" dirty="0">
                          <a:effectLst/>
                        </a:rPr>
                        <a:t> Development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</a:rPr>
                        <a:t>Feb – Apr 2019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</a:rPr>
                        <a:t>Necessary data fields and infrastructure to send,  receive, store, and display data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113656391"/>
                  </a:ext>
                </a:extLst>
              </a:tr>
              <a:tr h="366758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</a:rPr>
                        <a:t>SIS Vendor Development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</a:rPr>
                        <a:t>Apr – June 2019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</a:rPr>
                        <a:t>System features and reports to display the data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2340230851"/>
                  </a:ext>
                </a:extLst>
              </a:tr>
              <a:tr h="417920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>
                          <a:effectLst/>
                        </a:rPr>
                        <a:t>District Pilot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</a:rPr>
                        <a:t>July 2019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</a:rPr>
                        <a:t>Pilot district confirmation of desired functionality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3640929274"/>
                  </a:ext>
                </a:extLst>
              </a:tr>
              <a:tr h="70141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</a:rPr>
                        <a:t>Live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</a:rPr>
                        <a:t>Aug 2019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</a:rPr>
                        <a:t>At least one SIS vendor has completed development, testing, and is in production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47893153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E586FCFD-4734-4CC1-92BD-C90E9076A7AD}"/>
              </a:ext>
            </a:extLst>
          </p:cNvPr>
          <p:cNvSpPr txBox="1"/>
          <p:nvPr/>
        </p:nvSpPr>
        <p:spPr>
          <a:xfrm>
            <a:off x="2853267" y="5738383"/>
            <a:ext cx="64854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Our collective learning throughout this process will inform efforts to pilot &amp; launch the lunchbox and backpack projects in the 2019-2020 school year (or beyond!)</a:t>
            </a:r>
          </a:p>
        </p:txBody>
      </p:sp>
    </p:spTree>
    <p:extLst>
      <p:ext uri="{BB962C8B-B14F-4D97-AF65-F5344CB8AC3E}">
        <p14:creationId xmlns:p14="http://schemas.microsoft.com/office/powerpoint/2010/main" val="15766291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46D641-DD90-4370-B8D0-E2F4A03B442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1038AC-B710-4B8B-BF3B-94AC1F5C79F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F101DAE-E0A2-447E-8E9D-E467E1D4EC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54497"/>
            <a:ext cx="10515600" cy="886967"/>
          </a:xfrm>
        </p:spPr>
        <p:txBody>
          <a:bodyPr/>
          <a:lstStyle/>
          <a:p>
            <a:pPr algn="ctr"/>
            <a:r>
              <a:rPr lang="en-US" dirty="0"/>
              <a:t>Snack-Pack Delivery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307CFA01-433C-4396-B0D2-F2D213CB9326}"/>
              </a:ext>
            </a:extLst>
          </p:cNvPr>
          <p:cNvSpPr txBox="1">
            <a:spLocks/>
          </p:cNvSpPr>
          <p:nvPr/>
        </p:nvSpPr>
        <p:spPr>
          <a:xfrm>
            <a:off x="690033" y="1641464"/>
            <a:ext cx="4250268" cy="44575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377" indent="-457189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57269" indent="-342891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marR="0" lvl="0" indent="-45720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 district “opts-in” to receiving additional data upon enrollment in Hubs</a:t>
            </a:r>
          </a:p>
          <a:p>
            <a:pPr marL="457200" marR="0" lvl="0" indent="-45720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An enrolling district requests a student’s UIC via the SIS/Hubs</a:t>
            </a:r>
          </a:p>
          <a:p>
            <a:pPr marL="457200" marR="0" lvl="0" indent="-45720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Upon receiving the UIC, the district requests the Snack-Pack data</a:t>
            </a:r>
          </a:p>
          <a:p>
            <a:pPr marL="457200" marR="0" lvl="0" indent="-45720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Snack-Pack is returned to the district via the Hubs (and SIS?)</a:t>
            </a:r>
          </a:p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7AB7CF2-08FA-4FC6-8D56-9128E0FFE3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3737" y="2212529"/>
            <a:ext cx="6350001" cy="2679880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D5722270-D45A-475D-B187-51BDE85019FA}"/>
              </a:ext>
            </a:extLst>
          </p:cNvPr>
          <p:cNvGrpSpPr/>
          <p:nvPr/>
        </p:nvGrpSpPr>
        <p:grpSpPr>
          <a:xfrm>
            <a:off x="4412546" y="3552469"/>
            <a:ext cx="1508307" cy="608968"/>
            <a:chOff x="4858626" y="4366152"/>
            <a:chExt cx="1508307" cy="608968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BA085B6F-8E8F-41DE-850B-725FC41545D9}"/>
                </a:ext>
              </a:extLst>
            </p:cNvPr>
            <p:cNvGrpSpPr/>
            <p:nvPr/>
          </p:nvGrpSpPr>
          <p:grpSpPr>
            <a:xfrm>
              <a:off x="4858626" y="4366152"/>
              <a:ext cx="1508307" cy="608968"/>
              <a:chOff x="4858626" y="4366152"/>
              <a:chExt cx="1508307" cy="608968"/>
            </a:xfrm>
          </p:grpSpPr>
          <p:sp>
            <p:nvSpPr>
              <p:cNvPr id="2" name="Oval 1">
                <a:extLst>
                  <a:ext uri="{FF2B5EF4-FFF2-40B4-BE49-F238E27FC236}">
                    <a16:creationId xmlns:a16="http://schemas.microsoft.com/office/drawing/2014/main" id="{AD478868-8BBC-4DD2-82BF-C52F6E3F341A}"/>
                  </a:ext>
                </a:extLst>
              </p:cNvPr>
              <p:cNvSpPr/>
              <p:nvPr/>
            </p:nvSpPr>
            <p:spPr>
              <a:xfrm>
                <a:off x="6186311" y="4366152"/>
                <a:ext cx="180622" cy="160693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F9865BE2-3BEB-4961-B233-5E0DEBF6D53C}"/>
                  </a:ext>
                </a:extLst>
              </p:cNvPr>
              <p:cNvSpPr/>
              <p:nvPr/>
            </p:nvSpPr>
            <p:spPr>
              <a:xfrm>
                <a:off x="4858626" y="4533436"/>
                <a:ext cx="1456266" cy="44168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67EBD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Snack Pack Request</a:t>
                </a:r>
              </a:p>
            </p:txBody>
          </p:sp>
        </p:grp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D2B7DBAE-179D-4FB8-BB15-D9B2059D98B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022791" y="4533436"/>
              <a:ext cx="163520" cy="22084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5A357FD5-E3C7-4569-B6A0-7D1452497E07}"/>
              </a:ext>
            </a:extLst>
          </p:cNvPr>
          <p:cNvGrpSpPr/>
          <p:nvPr/>
        </p:nvGrpSpPr>
        <p:grpSpPr>
          <a:xfrm>
            <a:off x="8895644" y="4400019"/>
            <a:ext cx="1409871" cy="947256"/>
            <a:chOff x="10193867" y="4353980"/>
            <a:chExt cx="1409871" cy="947256"/>
          </a:xfrm>
        </p:grpSpPr>
        <p:sp>
          <p:nvSpPr>
            <p:cNvPr id="15" name="Star: 5 Points 14">
              <a:extLst>
                <a:ext uri="{FF2B5EF4-FFF2-40B4-BE49-F238E27FC236}">
                  <a16:creationId xmlns:a16="http://schemas.microsoft.com/office/drawing/2014/main" id="{84FD648C-2A24-4D4D-BFE5-6F1538452B75}"/>
                </a:ext>
              </a:extLst>
            </p:cNvPr>
            <p:cNvSpPr/>
            <p:nvPr/>
          </p:nvSpPr>
          <p:spPr>
            <a:xfrm>
              <a:off x="10690578" y="4353980"/>
              <a:ext cx="259644" cy="235018"/>
            </a:xfrm>
            <a:prstGeom prst="star5">
              <a:avLst/>
            </a:prstGeom>
            <a:solidFill>
              <a:srgbClr val="FF33CC"/>
            </a:solidFill>
            <a:ln>
              <a:solidFill>
                <a:srgbClr val="FF33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F552295C-B65F-4760-B2FE-B6452529922D}"/>
                </a:ext>
              </a:extLst>
            </p:cNvPr>
            <p:cNvSpPr/>
            <p:nvPr/>
          </p:nvSpPr>
          <p:spPr>
            <a:xfrm>
              <a:off x="10193867" y="4795633"/>
              <a:ext cx="1409871" cy="50560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EA00AD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Snack-Pack</a:t>
              </a:r>
            </a:p>
          </p:txBody>
        </p: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42748372-D202-4387-A430-8CC7C8A9276E}"/>
                </a:ext>
              </a:extLst>
            </p:cNvPr>
            <p:cNvCxnSpPr>
              <a:cxnSpLocks/>
            </p:cNvCxnSpPr>
            <p:nvPr/>
          </p:nvCxnSpPr>
          <p:spPr>
            <a:xfrm>
              <a:off x="10892537" y="4651148"/>
              <a:ext cx="57685" cy="253433"/>
            </a:xfrm>
            <a:prstGeom prst="line">
              <a:avLst/>
            </a:prstGeom>
            <a:ln>
              <a:solidFill>
                <a:srgbClr val="EA00A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31403571-F360-4E2D-BEF8-C4BA0C78E62F}"/>
              </a:ext>
            </a:extLst>
          </p:cNvPr>
          <p:cNvGrpSpPr/>
          <p:nvPr/>
        </p:nvGrpSpPr>
        <p:grpSpPr>
          <a:xfrm>
            <a:off x="7749825" y="4405215"/>
            <a:ext cx="1409871" cy="958992"/>
            <a:chOff x="7761114" y="4405215"/>
            <a:chExt cx="1409871" cy="958992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F4C6DE03-D469-4159-8E0E-21325129AE1C}"/>
                </a:ext>
              </a:extLst>
            </p:cNvPr>
            <p:cNvGrpSpPr/>
            <p:nvPr/>
          </p:nvGrpSpPr>
          <p:grpSpPr>
            <a:xfrm>
              <a:off x="7761114" y="4714119"/>
              <a:ext cx="1409871" cy="650088"/>
              <a:chOff x="10193867" y="4651148"/>
              <a:chExt cx="1409871" cy="650088"/>
            </a:xfrm>
          </p:grpSpPr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018A8A08-1340-4511-A7EF-CFDCC694DE09}"/>
                  </a:ext>
                </a:extLst>
              </p:cNvPr>
              <p:cNvSpPr/>
              <p:nvPr/>
            </p:nvSpPr>
            <p:spPr>
              <a:xfrm>
                <a:off x="10193867" y="4795633"/>
                <a:ext cx="1409871" cy="50560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EA00AD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Snack-Pack</a:t>
                </a:r>
              </a:p>
            </p:txBody>
          </p:sp>
          <p:cxnSp>
            <p:nvCxnSpPr>
              <p:cNvPr id="28" name="Straight Connector 27">
                <a:extLst>
                  <a:ext uri="{FF2B5EF4-FFF2-40B4-BE49-F238E27FC236}">
                    <a16:creationId xmlns:a16="http://schemas.microsoft.com/office/drawing/2014/main" id="{364E757D-AD94-4A93-A442-2C9D84665F9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892537" y="4651148"/>
                <a:ext cx="57685" cy="253433"/>
              </a:xfrm>
              <a:prstGeom prst="line">
                <a:avLst/>
              </a:prstGeom>
              <a:ln>
                <a:solidFill>
                  <a:srgbClr val="EA00A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39FF8C52-6F5D-48D2-817D-567B58C22E0C}"/>
                </a:ext>
              </a:extLst>
            </p:cNvPr>
            <p:cNvSpPr txBox="1"/>
            <p:nvPr/>
          </p:nvSpPr>
          <p:spPr>
            <a:xfrm>
              <a:off x="8207024" y="4405215"/>
              <a:ext cx="31044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EA00AD"/>
                  </a:solidFill>
                  <a:effectLst/>
                  <a:uLnTx/>
                  <a:uFillTx/>
                  <a:latin typeface="Impact" panose="020B0806030902050204" pitchFamily="34" charset="0"/>
                  <a:ea typeface="+mn-ea"/>
                  <a:cs typeface="+mn-cs"/>
                </a:rPr>
                <a:t>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7926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9 1.48148E-6 L -0.00039 0.11042 C -0.00039 0.13912 0.08294 0.1287 0.15104 0.1287 L 0.30273 0.1287 " pathEditMode="relative" rAng="0" ptsTypes="AAAA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56" y="65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85185E-6 L -0.09987 0.0044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0" y="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1.48148E-6 L -0.19609 0.00648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05" y="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314254-F11A-4905-9A90-176D727097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Assessment Data Available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E281D1-B6BF-48B4-84D0-74118693D9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 currently receive M-STEP and NWEA data and are working to get additional assessment data loaded into MiDataHub</a:t>
            </a:r>
          </a:p>
          <a:p>
            <a:r>
              <a:rPr lang="en-US" dirty="0"/>
              <a:t>That provides vendors of systems that need assessment data an opportunity to receive that data in the standard Ed-Fi format from us</a:t>
            </a:r>
          </a:p>
          <a:p>
            <a:r>
              <a:rPr lang="en-US" dirty="0"/>
              <a:t>Will be working to put mapping documents on our website</a:t>
            </a:r>
          </a:p>
        </p:txBody>
      </p:sp>
    </p:spTree>
    <p:extLst>
      <p:ext uri="{BB962C8B-B14F-4D97-AF65-F5344CB8AC3E}">
        <p14:creationId xmlns:p14="http://schemas.microsoft.com/office/powerpoint/2010/main" val="23693753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93246F-726D-48D8-B81F-F38FBBAA7D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Needs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75B232-14B8-4638-B56B-0A0F9E1A40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34696" y="1704641"/>
            <a:ext cx="9520158" cy="4441629"/>
          </a:xfrm>
        </p:spPr>
        <p:txBody>
          <a:bodyPr>
            <a:normAutofit/>
          </a:bodyPr>
          <a:lstStyle/>
          <a:p>
            <a:r>
              <a:rPr lang="en-US" dirty="0"/>
              <a:t>One of the biggest data challenges for districts is to know how a student is doing in class today</a:t>
            </a:r>
          </a:p>
          <a:p>
            <a:pPr lvl="1"/>
            <a:r>
              <a:rPr lang="en-US" dirty="0"/>
              <a:t>Most SIS systems are sending grade data upon completion of a marking period or semester</a:t>
            </a:r>
          </a:p>
          <a:p>
            <a:pPr lvl="1"/>
            <a:r>
              <a:rPr lang="en-US" dirty="0"/>
              <a:t>That prevents districts from having data early in the school year, or in a timely way to make </a:t>
            </a:r>
          </a:p>
          <a:p>
            <a:pPr lvl="1"/>
            <a:r>
              <a:rPr lang="en-US" dirty="0"/>
              <a:t>Would like to work with each SIS vendor on providing that data</a:t>
            </a:r>
          </a:p>
          <a:p>
            <a:r>
              <a:rPr lang="en-US" dirty="0"/>
              <a:t>Another challenge is grade pass back.  </a:t>
            </a:r>
          </a:p>
          <a:p>
            <a:pPr lvl="1"/>
            <a:r>
              <a:rPr lang="en-US" dirty="0"/>
              <a:t>LMS and other systems want to send grades back to SIS gradebooks ultimately</a:t>
            </a:r>
          </a:p>
          <a:p>
            <a:pPr lvl="1"/>
            <a:r>
              <a:rPr lang="en-US" dirty="0"/>
              <a:t>This is becoming more challenging in places where competency-based education programs are in place</a:t>
            </a:r>
          </a:p>
          <a:p>
            <a:pPr lvl="1"/>
            <a:r>
              <a:rPr lang="en-US" dirty="0"/>
              <a:t>Thoughts on ways to tackle this more broadly</a:t>
            </a:r>
          </a:p>
          <a:p>
            <a:pPr lvl="1"/>
            <a:r>
              <a:rPr lang="en-US" dirty="0"/>
              <a:t>Maybe a topic for a Vendor Advisory Board</a:t>
            </a:r>
          </a:p>
        </p:txBody>
      </p:sp>
    </p:spTree>
    <p:extLst>
      <p:ext uri="{BB962C8B-B14F-4D97-AF65-F5344CB8AC3E}">
        <p14:creationId xmlns:p14="http://schemas.microsoft.com/office/powerpoint/2010/main" val="34810039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224222-F8C0-4F18-A4DF-33A8932074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 &amp; A</a:t>
            </a:r>
          </a:p>
        </p:txBody>
      </p:sp>
    </p:spTree>
    <p:extLst>
      <p:ext uri="{BB962C8B-B14F-4D97-AF65-F5344CB8AC3E}">
        <p14:creationId xmlns:p14="http://schemas.microsoft.com/office/powerpoint/2010/main" val="199372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34696" y="1610379"/>
            <a:ext cx="9520158" cy="4422775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Introductions</a:t>
            </a:r>
          </a:p>
          <a:p>
            <a:pPr lvl="1"/>
            <a:r>
              <a:rPr lang="en-US" dirty="0"/>
              <a:t>Anne Crylen, Vendor Relations Manager, MiDataHub</a:t>
            </a:r>
          </a:p>
          <a:p>
            <a:pPr lvl="1"/>
            <a:r>
              <a:rPr lang="en-US" dirty="0"/>
              <a:t>Joel Thiele, Data Integration Specialist, CEPI</a:t>
            </a:r>
          </a:p>
          <a:p>
            <a:r>
              <a:rPr lang="en-US" dirty="0"/>
              <a:t>Onboarding Progress (Don)</a:t>
            </a:r>
          </a:p>
          <a:p>
            <a:r>
              <a:rPr lang="en-US" dirty="0"/>
              <a:t>New </a:t>
            </a:r>
            <a:r>
              <a:rPr lang="en-US" dirty="0">
                <a:hlinkClick r:id="rId2"/>
              </a:rPr>
              <a:t>www.midatahub.org</a:t>
            </a:r>
            <a:r>
              <a:rPr lang="en-US" dirty="0"/>
              <a:t> website (Don)</a:t>
            </a:r>
          </a:p>
          <a:p>
            <a:r>
              <a:rPr lang="en-US" dirty="0"/>
              <a:t>Vendor Relations Manager Update (Anne)</a:t>
            </a:r>
          </a:p>
          <a:p>
            <a:r>
              <a:rPr lang="en-US" dirty="0"/>
              <a:t>OneRoster API Functionality (Don)</a:t>
            </a:r>
          </a:p>
          <a:p>
            <a:r>
              <a:rPr lang="en-US" dirty="0"/>
              <a:t>State Reporting Testing and Updates (Don and Joel)</a:t>
            </a:r>
          </a:p>
          <a:p>
            <a:r>
              <a:rPr lang="en-US" dirty="0"/>
              <a:t>Student </a:t>
            </a:r>
            <a:r>
              <a:rPr lang="en-US" dirty="0" err="1"/>
              <a:t>Snackpack</a:t>
            </a:r>
            <a:r>
              <a:rPr lang="en-US" dirty="0"/>
              <a:t>, Lunchbox, Backpack (Don and Joel)</a:t>
            </a:r>
          </a:p>
          <a:p>
            <a:r>
              <a:rPr lang="en-US" dirty="0"/>
              <a:t>Assessment Data Access – M-STEP and NWEA Currently (Don)</a:t>
            </a:r>
          </a:p>
          <a:p>
            <a:r>
              <a:rPr lang="en-US" dirty="0"/>
              <a:t>Data Needs:  Current Grade Information (Don)</a:t>
            </a:r>
          </a:p>
          <a:p>
            <a:r>
              <a:rPr lang="en-US" dirty="0"/>
              <a:t>Q&amp;A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2A78958-72C4-41EC-BD0F-3DAB7AC90C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84229" y="6190794"/>
            <a:ext cx="2226128" cy="63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8071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6"/>
          <p:cNvSpPr txBox="1">
            <a:spLocks/>
          </p:cNvSpPr>
          <p:nvPr/>
        </p:nvSpPr>
        <p:spPr>
          <a:xfrm>
            <a:off x="5817578" y="864867"/>
            <a:ext cx="5969976" cy="56755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2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603341" y="249016"/>
            <a:ext cx="9520237" cy="6318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cap="none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More Information:</a:t>
            </a:r>
          </a:p>
        </p:txBody>
      </p:sp>
      <p:sp>
        <p:nvSpPr>
          <p:cNvPr id="6" name="Rectangle 5"/>
          <p:cNvSpPr/>
          <p:nvPr/>
        </p:nvSpPr>
        <p:spPr>
          <a:xfrm>
            <a:off x="733901" y="1151081"/>
            <a:ext cx="11053653" cy="37733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>
              <a:spcBef>
                <a:spcPct val="20000"/>
              </a:spcBef>
              <a:defRPr/>
            </a:pPr>
            <a:r>
              <a:rPr lang="en-US" sz="2800" b="1" dirty="0">
                <a:solidFill>
                  <a:srgbClr val="0D9E00">
                    <a:lumMod val="75000"/>
                  </a:srgbClr>
                </a:solidFill>
                <a:latin typeface="+mj-lt"/>
                <a:cs typeface="Aharoni" panose="02010803020104030203" pitchFamily="2" charset="-79"/>
              </a:rPr>
              <a:t>Michigan Data Hub</a:t>
            </a:r>
          </a:p>
          <a:p>
            <a:pPr lvl="0" algn="ctr" defTabSz="914400">
              <a:spcBef>
                <a:spcPct val="20000"/>
              </a:spcBef>
              <a:defRPr/>
            </a:pPr>
            <a:r>
              <a:rPr lang="en-US" sz="2800" b="1" dirty="0">
                <a:solidFill>
                  <a:srgbClr val="0D9E00">
                    <a:lumMod val="75000"/>
                  </a:srgbClr>
                </a:solidFill>
                <a:latin typeface="+mj-lt"/>
                <a:cs typeface="Aharoni" panose="02010803020104030203" pitchFamily="2" charset="-79"/>
              </a:rPr>
              <a:t>Kalamazoo RESA, Fiscal Agent</a:t>
            </a:r>
          </a:p>
          <a:p>
            <a:pPr lvl="0" algn="ctr" defTabSz="914400">
              <a:spcBef>
                <a:spcPct val="20000"/>
              </a:spcBef>
              <a:defRPr/>
            </a:pPr>
            <a:r>
              <a:rPr lang="en-US" sz="2800" dirty="0">
                <a:solidFill>
                  <a:srgbClr val="0D9E00">
                    <a:lumMod val="75000"/>
                  </a:srgbClr>
                </a:solidFill>
                <a:latin typeface="+mj-lt"/>
                <a:cs typeface="Aharoni" panose="02010803020104030203" pitchFamily="2" charset="-79"/>
              </a:rPr>
              <a:t>1819 E. </a:t>
            </a:r>
            <a:r>
              <a:rPr lang="en-US" sz="2800" dirty="0" err="1">
                <a:solidFill>
                  <a:srgbClr val="0D9E00">
                    <a:lumMod val="75000"/>
                  </a:srgbClr>
                </a:solidFill>
                <a:latin typeface="+mj-lt"/>
                <a:cs typeface="Aharoni" panose="02010803020104030203" pitchFamily="2" charset="-79"/>
              </a:rPr>
              <a:t>Milham</a:t>
            </a:r>
            <a:r>
              <a:rPr lang="en-US" sz="2800" dirty="0">
                <a:solidFill>
                  <a:srgbClr val="0D9E00">
                    <a:lumMod val="75000"/>
                  </a:srgbClr>
                </a:solidFill>
                <a:latin typeface="+mj-lt"/>
                <a:cs typeface="Aharoni" panose="02010803020104030203" pitchFamily="2" charset="-79"/>
              </a:rPr>
              <a:t> Road</a:t>
            </a:r>
          </a:p>
          <a:p>
            <a:pPr lvl="0" algn="ctr" defTabSz="914400">
              <a:spcBef>
                <a:spcPct val="20000"/>
              </a:spcBef>
              <a:defRPr/>
            </a:pPr>
            <a:r>
              <a:rPr lang="en-US" sz="2800" dirty="0">
                <a:solidFill>
                  <a:srgbClr val="0D9E00">
                    <a:lumMod val="75000"/>
                  </a:srgbClr>
                </a:solidFill>
                <a:latin typeface="+mj-lt"/>
                <a:cs typeface="Aharoni" panose="02010803020104030203" pitchFamily="2" charset="-79"/>
              </a:rPr>
              <a:t>Portage, MI 49002</a:t>
            </a:r>
          </a:p>
          <a:p>
            <a:pPr lvl="0" defTabSz="914400">
              <a:spcBef>
                <a:spcPct val="20000"/>
              </a:spcBef>
              <a:defRPr/>
            </a:pPr>
            <a:endParaRPr lang="en-US" sz="2800" dirty="0">
              <a:solidFill>
                <a:srgbClr val="0D9E00">
                  <a:lumMod val="75000"/>
                </a:srgbClr>
              </a:solidFill>
              <a:latin typeface="+mj-lt"/>
              <a:cs typeface="Aharoni" panose="02010803020104030203" pitchFamily="2" charset="-79"/>
            </a:endParaRPr>
          </a:p>
          <a:p>
            <a:pPr lvl="0" defTabSz="914400">
              <a:spcBef>
                <a:spcPct val="20000"/>
              </a:spcBef>
              <a:defRPr/>
            </a:pPr>
            <a:r>
              <a:rPr lang="en-US" sz="1600" b="1" dirty="0">
                <a:solidFill>
                  <a:srgbClr val="0D9E00">
                    <a:lumMod val="75000"/>
                  </a:srgbClr>
                </a:solidFill>
                <a:latin typeface="+mj-lt"/>
                <a:cs typeface="Aharoni" panose="02010803020104030203" pitchFamily="2" charset="-79"/>
              </a:rPr>
              <a:t>Don Dailey		Dirk Bradley		Kevin Bullard		Tom Johnson</a:t>
            </a:r>
          </a:p>
          <a:p>
            <a:pPr lvl="0" defTabSz="914400">
              <a:spcBef>
                <a:spcPct val="20000"/>
              </a:spcBef>
              <a:defRPr/>
            </a:pPr>
            <a:r>
              <a:rPr lang="en-US" sz="1600" dirty="0">
                <a:solidFill>
                  <a:srgbClr val="0D9E00">
                    <a:lumMod val="75000"/>
                  </a:srgbClr>
                </a:solidFill>
                <a:latin typeface="+mj-lt"/>
                <a:cs typeface="Aharoni" panose="02010803020104030203" pitchFamily="2" charset="-79"/>
              </a:rPr>
              <a:t>Project Manager		Operations Manager		Support Manager		Actionable Data Manager</a:t>
            </a:r>
          </a:p>
          <a:p>
            <a:pPr lvl="0" defTabSz="914400">
              <a:spcBef>
                <a:spcPct val="20000"/>
              </a:spcBef>
              <a:defRPr/>
            </a:pPr>
            <a:r>
              <a:rPr lang="en-US" sz="1600" dirty="0">
                <a:solidFill>
                  <a:srgbClr val="0D9E00">
                    <a:lumMod val="75000"/>
                  </a:srgbClr>
                </a:solidFill>
                <a:latin typeface="+mj-lt"/>
                <a:cs typeface="Aharoni" panose="02010803020104030203" pitchFamily="2" charset="-79"/>
              </a:rPr>
              <a:t>Cell: 269-217-4427		Cell: 269-267-8632		Cell:  269-910-5343		Cell:  231-383-2668 </a:t>
            </a:r>
          </a:p>
          <a:p>
            <a:pPr lvl="0" defTabSz="914400">
              <a:spcBef>
                <a:spcPct val="20000"/>
              </a:spcBef>
              <a:defRPr/>
            </a:pPr>
            <a:r>
              <a:rPr lang="en-US" sz="1600" dirty="0">
                <a:solidFill>
                  <a:srgbClr val="7AB800">
                    <a:lumMod val="75000"/>
                  </a:srgbClr>
                </a:solidFill>
                <a:latin typeface="+mj-lt"/>
                <a:cs typeface="Aharoni" panose="02010803020104030203" pitchFamily="2" charset="-79"/>
                <a:hlinkClick r:id="rId2"/>
              </a:rPr>
              <a:t>Don.Dailey@kresa.org</a:t>
            </a:r>
            <a:r>
              <a:rPr lang="en-US" sz="1600" dirty="0">
                <a:solidFill>
                  <a:srgbClr val="7AB800">
                    <a:lumMod val="75000"/>
                  </a:srgbClr>
                </a:solidFill>
                <a:latin typeface="+mj-lt"/>
                <a:cs typeface="Aharoni" panose="02010803020104030203" pitchFamily="2" charset="-79"/>
              </a:rPr>
              <a:t> 	</a:t>
            </a:r>
            <a:r>
              <a:rPr lang="en-US" sz="1600" dirty="0">
                <a:solidFill>
                  <a:srgbClr val="7AB800">
                    <a:lumMod val="75000"/>
                  </a:srgbClr>
                </a:solidFill>
                <a:latin typeface="+mj-lt"/>
                <a:cs typeface="Aharoni" panose="02010803020104030203" pitchFamily="2" charset="-79"/>
                <a:hlinkClick r:id="rId3"/>
              </a:rPr>
              <a:t>dirk.Bradley@kresa.org</a:t>
            </a:r>
            <a:r>
              <a:rPr lang="en-US" sz="1600" dirty="0">
                <a:solidFill>
                  <a:srgbClr val="7AB800">
                    <a:lumMod val="75000"/>
                  </a:srgbClr>
                </a:solidFill>
                <a:latin typeface="+mj-lt"/>
                <a:cs typeface="Aharoni" panose="02010803020104030203" pitchFamily="2" charset="-79"/>
              </a:rPr>
              <a:t> 	</a:t>
            </a:r>
            <a:r>
              <a:rPr lang="en-US" sz="1600" dirty="0">
                <a:solidFill>
                  <a:srgbClr val="7AB800">
                    <a:lumMod val="75000"/>
                  </a:srgbClr>
                </a:solidFill>
                <a:latin typeface="+mj-lt"/>
                <a:cs typeface="Aharoni" panose="02010803020104030203" pitchFamily="2" charset="-79"/>
                <a:hlinkClick r:id="rId4"/>
              </a:rPr>
              <a:t>Kevin.Bullard@kresa.org</a:t>
            </a:r>
            <a:r>
              <a:rPr lang="en-US" sz="1600" dirty="0">
                <a:solidFill>
                  <a:srgbClr val="7AB800">
                    <a:lumMod val="75000"/>
                  </a:srgbClr>
                </a:solidFill>
                <a:latin typeface="+mj-lt"/>
                <a:cs typeface="Aharoni" panose="02010803020104030203" pitchFamily="2" charset="-79"/>
              </a:rPr>
              <a:t> 	</a:t>
            </a:r>
            <a:r>
              <a:rPr lang="en-US" sz="1600" dirty="0">
                <a:solidFill>
                  <a:srgbClr val="7AB800">
                    <a:lumMod val="75000"/>
                  </a:srgbClr>
                </a:solidFill>
                <a:latin typeface="+mj-lt"/>
                <a:cs typeface="Aharoni" panose="02010803020104030203" pitchFamily="2" charset="-79"/>
                <a:hlinkClick r:id="rId5"/>
              </a:rPr>
              <a:t>tom.johnson@kresa.org</a:t>
            </a:r>
            <a:r>
              <a:rPr lang="en-US" sz="1600" dirty="0">
                <a:solidFill>
                  <a:srgbClr val="7AB800">
                    <a:lumMod val="75000"/>
                  </a:srgbClr>
                </a:solidFill>
                <a:latin typeface="+mj-lt"/>
                <a:cs typeface="Aharoni" panose="02010803020104030203" pitchFamily="2" charset="-79"/>
              </a:rPr>
              <a:t> </a:t>
            </a:r>
          </a:p>
        </p:txBody>
      </p:sp>
      <p:sp>
        <p:nvSpPr>
          <p:cNvPr id="7" name="Rectangle 6"/>
          <p:cNvSpPr/>
          <p:nvPr/>
        </p:nvSpPr>
        <p:spPr>
          <a:xfrm>
            <a:off x="603341" y="6281855"/>
            <a:ext cx="109039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/>
              <a:t>http://www.midatahub.org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C92F408-66DD-48DE-A2AB-9EC5FD9DF6E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84229" y="6190794"/>
            <a:ext cx="2226128" cy="63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1528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BBFAB75-9BB8-48DA-B107-28850984E2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4512187"/>
              </p:ext>
            </p:extLst>
          </p:nvPr>
        </p:nvGraphicFramePr>
        <p:xfrm>
          <a:off x="209966" y="1528997"/>
          <a:ext cx="6055924" cy="1973252"/>
        </p:xfrm>
        <a:graphic>
          <a:graphicData uri="http://schemas.openxmlformats.org/drawingml/2006/table">
            <a:tbl>
              <a:tblPr/>
              <a:tblGrid>
                <a:gridCol w="1513981">
                  <a:extLst>
                    <a:ext uri="{9D8B030D-6E8A-4147-A177-3AD203B41FA5}">
                      <a16:colId xmlns:a16="http://schemas.microsoft.com/office/drawing/2014/main" val="1923850249"/>
                    </a:ext>
                  </a:extLst>
                </a:gridCol>
                <a:gridCol w="1513981">
                  <a:extLst>
                    <a:ext uri="{9D8B030D-6E8A-4147-A177-3AD203B41FA5}">
                      <a16:colId xmlns:a16="http://schemas.microsoft.com/office/drawing/2014/main" val="3521908926"/>
                    </a:ext>
                  </a:extLst>
                </a:gridCol>
                <a:gridCol w="1498964">
                  <a:extLst>
                    <a:ext uri="{9D8B030D-6E8A-4147-A177-3AD203B41FA5}">
                      <a16:colId xmlns:a16="http://schemas.microsoft.com/office/drawing/2014/main" val="229944426"/>
                    </a:ext>
                  </a:extLst>
                </a:gridCol>
                <a:gridCol w="1528998">
                  <a:extLst>
                    <a:ext uri="{9D8B030D-6E8A-4147-A177-3AD203B41FA5}">
                      <a16:colId xmlns:a16="http://schemas.microsoft.com/office/drawing/2014/main" val="2913601948"/>
                    </a:ext>
                  </a:extLst>
                </a:gridCol>
              </a:tblGrid>
              <a:tr h="433356">
                <a:tc>
                  <a:txBody>
                    <a:bodyPr/>
                    <a:lstStyle/>
                    <a:p>
                      <a:pPr rtl="0" fontAlgn="b"/>
                      <a:endParaRPr lang="en-US" sz="2000" dirty="0">
                        <a:effectLst/>
                      </a:endParaRP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>
                          <a:solidFill>
                            <a:srgbClr val="FFFFFF"/>
                          </a:solidFill>
                          <a:effectLst/>
                        </a:rPr>
                        <a:t>Live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761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>
                          <a:effectLst/>
                        </a:rPr>
                        <a:t>In-Process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 dirty="0">
                          <a:solidFill>
                            <a:srgbClr val="FFFFFF"/>
                          </a:solidFill>
                          <a:effectLst/>
                        </a:rPr>
                        <a:t>Total</a:t>
                      </a:r>
                    </a:p>
                  </a:txBody>
                  <a:tcPr marL="28575" marR="28575" marT="19050" marB="190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458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6512977"/>
                  </a:ext>
                </a:extLst>
              </a:tr>
              <a:tr h="384974">
                <a:tc>
                  <a:txBody>
                    <a:bodyPr/>
                    <a:lstStyle/>
                    <a:p>
                      <a:pPr rtl="0" fontAlgn="b"/>
                      <a:r>
                        <a:rPr lang="en-US" sz="2000" b="1">
                          <a:effectLst/>
                        </a:rPr>
                        <a:t>Districts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dirty="0">
                          <a:solidFill>
                            <a:srgbClr val="FFFFFF"/>
                          </a:solidFill>
                          <a:effectLst/>
                        </a:rPr>
                        <a:t>275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761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dirty="0">
                          <a:effectLst/>
                        </a:rPr>
                        <a:t>204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 dirty="0">
                          <a:solidFill>
                            <a:srgbClr val="FFFFFF"/>
                          </a:solidFill>
                          <a:effectLst/>
                        </a:rPr>
                        <a:t>479</a:t>
                      </a:r>
                    </a:p>
                  </a:txBody>
                  <a:tcPr marL="28575" marR="28575" marT="19050" marB="190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458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923430"/>
                  </a:ext>
                </a:extLst>
              </a:tr>
              <a:tr h="384974">
                <a:tc>
                  <a:txBody>
                    <a:bodyPr/>
                    <a:lstStyle/>
                    <a:p>
                      <a:pPr rtl="0" fontAlgn="b"/>
                      <a:r>
                        <a:rPr lang="en-US" sz="2000" b="1">
                          <a:effectLst/>
                        </a:rPr>
                        <a:t>Districts %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dirty="0">
                          <a:solidFill>
                            <a:srgbClr val="FFFFFF"/>
                          </a:solidFill>
                          <a:effectLst/>
                        </a:rPr>
                        <a:t>31%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761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dirty="0">
                          <a:effectLst/>
                        </a:rPr>
                        <a:t>23%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 dirty="0">
                          <a:solidFill>
                            <a:srgbClr val="FFFFFF"/>
                          </a:solidFill>
                          <a:effectLst/>
                        </a:rPr>
                        <a:t>54%</a:t>
                      </a:r>
                    </a:p>
                  </a:txBody>
                  <a:tcPr marL="28575" marR="28575" marT="19050" marB="190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458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703106"/>
                  </a:ext>
                </a:extLst>
              </a:tr>
              <a:tr h="384974">
                <a:tc>
                  <a:txBody>
                    <a:bodyPr/>
                    <a:lstStyle/>
                    <a:p>
                      <a:pPr rtl="0" fontAlgn="b"/>
                      <a:r>
                        <a:rPr lang="en-US" sz="2000" b="1">
                          <a:effectLst/>
                        </a:rPr>
                        <a:t>Students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dirty="0">
                          <a:solidFill>
                            <a:srgbClr val="FFFFFF"/>
                          </a:solidFill>
                          <a:effectLst/>
                        </a:rPr>
                        <a:t>579,768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761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dirty="0">
                          <a:effectLst/>
                        </a:rPr>
                        <a:t>419,150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 dirty="0">
                          <a:solidFill>
                            <a:srgbClr val="FFFFFF"/>
                          </a:solidFill>
                          <a:effectLst/>
                        </a:rPr>
                        <a:t>998,918</a:t>
                      </a:r>
                    </a:p>
                  </a:txBody>
                  <a:tcPr marL="28575" marR="28575" marT="19050" marB="190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458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1772163"/>
                  </a:ext>
                </a:extLst>
              </a:tr>
              <a:tr h="384974">
                <a:tc>
                  <a:txBody>
                    <a:bodyPr/>
                    <a:lstStyle/>
                    <a:p>
                      <a:pPr rtl="0" fontAlgn="b"/>
                      <a:r>
                        <a:rPr lang="en-US" sz="2000" b="1" dirty="0">
                          <a:effectLst/>
                        </a:rPr>
                        <a:t>Students %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dirty="0">
                          <a:solidFill>
                            <a:srgbClr val="FFFFFF"/>
                          </a:solidFill>
                          <a:effectLst/>
                        </a:rPr>
                        <a:t>38%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761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dirty="0">
                          <a:effectLst/>
                        </a:rPr>
                        <a:t>28%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 dirty="0">
                          <a:solidFill>
                            <a:srgbClr val="FFFFFF"/>
                          </a:solidFill>
                          <a:effectLst/>
                        </a:rPr>
                        <a:t>66%</a:t>
                      </a:r>
                    </a:p>
                  </a:txBody>
                  <a:tcPr marL="28575" marR="28575" marT="19050" marB="190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458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4982319"/>
                  </a:ext>
                </a:extLst>
              </a:tr>
            </a:tbl>
          </a:graphicData>
        </a:graphic>
      </p:graphicFrame>
      <p:sp>
        <p:nvSpPr>
          <p:cNvPr id="5" name="Title 3">
            <a:extLst>
              <a:ext uri="{FF2B5EF4-FFF2-40B4-BE49-F238E27FC236}">
                <a16:creationId xmlns:a16="http://schemas.microsoft.com/office/drawing/2014/main" id="{7F181B93-9985-4053-8622-1073BE83EF97}"/>
              </a:ext>
            </a:extLst>
          </p:cNvPr>
          <p:cNvSpPr txBox="1">
            <a:spLocks/>
          </p:cNvSpPr>
          <p:nvPr/>
        </p:nvSpPr>
        <p:spPr>
          <a:xfrm>
            <a:off x="209967" y="804863"/>
            <a:ext cx="6055923" cy="104933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cap="none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/>
              <a:t>Participation – May 2018</a:t>
            </a:r>
            <a:br>
              <a:rPr lang="en-US" b="1" dirty="0"/>
            </a:br>
            <a:endParaRPr lang="en-US" b="1" dirty="0"/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52BE647F-E6DB-46A1-89F2-B07EB3019C0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72843422"/>
              </p:ext>
            </p:extLst>
          </p:nvPr>
        </p:nvGraphicFramePr>
        <p:xfrm>
          <a:off x="54552" y="3949907"/>
          <a:ext cx="3533462" cy="27581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F9BF87D0-48FB-4E4B-BC87-DA9717411B6E}"/>
              </a:ext>
            </a:extLst>
          </p:cNvPr>
          <p:cNvSpPr txBox="1"/>
          <p:nvPr/>
        </p:nvSpPr>
        <p:spPr>
          <a:xfrm>
            <a:off x="3598890" y="4221007"/>
            <a:ext cx="2667000" cy="221599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/>
              <a:t>3.5 </a:t>
            </a:r>
          </a:p>
          <a:p>
            <a:pPr algn="ctr"/>
            <a:r>
              <a:rPr lang="en-US" b="1" dirty="0"/>
              <a:t>Systems Integrated per District</a:t>
            </a:r>
          </a:p>
          <a:p>
            <a:pPr algn="ctr"/>
            <a:endParaRPr lang="en-US" b="1" dirty="0"/>
          </a:p>
          <a:p>
            <a:pPr algn="ctr"/>
            <a:endParaRPr lang="en-US" b="1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142FB2D-E6E1-412F-BF37-0017DE7C30D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64218" y="0"/>
            <a:ext cx="5227782" cy="6863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660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052EB9C7-8013-4657-8398-C845CD31FAE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09966" y="1528997"/>
          <a:ext cx="6055924" cy="1973252"/>
        </p:xfrm>
        <a:graphic>
          <a:graphicData uri="http://schemas.openxmlformats.org/drawingml/2006/table">
            <a:tbl>
              <a:tblPr/>
              <a:tblGrid>
                <a:gridCol w="1513981">
                  <a:extLst>
                    <a:ext uri="{9D8B030D-6E8A-4147-A177-3AD203B41FA5}">
                      <a16:colId xmlns:a16="http://schemas.microsoft.com/office/drawing/2014/main" val="1923850249"/>
                    </a:ext>
                  </a:extLst>
                </a:gridCol>
                <a:gridCol w="1513981">
                  <a:extLst>
                    <a:ext uri="{9D8B030D-6E8A-4147-A177-3AD203B41FA5}">
                      <a16:colId xmlns:a16="http://schemas.microsoft.com/office/drawing/2014/main" val="3521908926"/>
                    </a:ext>
                  </a:extLst>
                </a:gridCol>
                <a:gridCol w="1498964">
                  <a:extLst>
                    <a:ext uri="{9D8B030D-6E8A-4147-A177-3AD203B41FA5}">
                      <a16:colId xmlns:a16="http://schemas.microsoft.com/office/drawing/2014/main" val="229944426"/>
                    </a:ext>
                  </a:extLst>
                </a:gridCol>
                <a:gridCol w="1528998">
                  <a:extLst>
                    <a:ext uri="{9D8B030D-6E8A-4147-A177-3AD203B41FA5}">
                      <a16:colId xmlns:a16="http://schemas.microsoft.com/office/drawing/2014/main" val="2913601948"/>
                    </a:ext>
                  </a:extLst>
                </a:gridCol>
              </a:tblGrid>
              <a:tr h="433356">
                <a:tc>
                  <a:txBody>
                    <a:bodyPr/>
                    <a:lstStyle/>
                    <a:p>
                      <a:pPr rtl="0" fontAlgn="b"/>
                      <a:endParaRPr lang="en-US" sz="2000">
                        <a:effectLst/>
                      </a:endParaRP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>
                          <a:solidFill>
                            <a:srgbClr val="FFFFFF"/>
                          </a:solidFill>
                          <a:effectLst/>
                        </a:rPr>
                        <a:t>Live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761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>
                          <a:effectLst/>
                        </a:rPr>
                        <a:t>In-Process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>
                          <a:solidFill>
                            <a:srgbClr val="FFFFFF"/>
                          </a:solidFill>
                          <a:effectLst/>
                        </a:rPr>
                        <a:t>Total</a:t>
                      </a:r>
                    </a:p>
                  </a:txBody>
                  <a:tcPr marL="28575" marR="28575" marT="19050" marB="190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458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6512977"/>
                  </a:ext>
                </a:extLst>
              </a:tr>
              <a:tr h="384974">
                <a:tc>
                  <a:txBody>
                    <a:bodyPr/>
                    <a:lstStyle/>
                    <a:p>
                      <a:pPr rtl="0" fontAlgn="b"/>
                      <a:r>
                        <a:rPr lang="en-US" sz="2000" b="1">
                          <a:effectLst/>
                        </a:rPr>
                        <a:t>Districts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dirty="0">
                          <a:solidFill>
                            <a:srgbClr val="FFFFFF"/>
                          </a:solidFill>
                          <a:effectLst/>
                        </a:rPr>
                        <a:t>367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761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dirty="0">
                          <a:effectLst/>
                        </a:rPr>
                        <a:t>170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 dirty="0">
                          <a:solidFill>
                            <a:srgbClr val="FFFFFF"/>
                          </a:solidFill>
                          <a:effectLst/>
                        </a:rPr>
                        <a:t>537</a:t>
                      </a:r>
                    </a:p>
                  </a:txBody>
                  <a:tcPr marL="28575" marR="28575" marT="19050" marB="190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458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923430"/>
                  </a:ext>
                </a:extLst>
              </a:tr>
              <a:tr h="384974">
                <a:tc>
                  <a:txBody>
                    <a:bodyPr/>
                    <a:lstStyle/>
                    <a:p>
                      <a:pPr rtl="0" fontAlgn="b"/>
                      <a:r>
                        <a:rPr lang="en-US" sz="2000" b="1">
                          <a:effectLst/>
                        </a:rPr>
                        <a:t>Districts %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dirty="0">
                          <a:solidFill>
                            <a:srgbClr val="FFFFFF"/>
                          </a:solidFill>
                          <a:effectLst/>
                        </a:rPr>
                        <a:t>41%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761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dirty="0">
                          <a:effectLst/>
                        </a:rPr>
                        <a:t>19%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 dirty="0">
                          <a:solidFill>
                            <a:srgbClr val="FFFFFF"/>
                          </a:solidFill>
                          <a:effectLst/>
                        </a:rPr>
                        <a:t>61%</a:t>
                      </a:r>
                    </a:p>
                  </a:txBody>
                  <a:tcPr marL="28575" marR="28575" marT="19050" marB="190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458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703106"/>
                  </a:ext>
                </a:extLst>
              </a:tr>
              <a:tr h="384974">
                <a:tc>
                  <a:txBody>
                    <a:bodyPr/>
                    <a:lstStyle/>
                    <a:p>
                      <a:pPr rtl="0" fontAlgn="b"/>
                      <a:r>
                        <a:rPr lang="en-US" sz="2000" b="1">
                          <a:effectLst/>
                        </a:rPr>
                        <a:t>Students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dirty="0">
                          <a:solidFill>
                            <a:srgbClr val="FFFFFF"/>
                          </a:solidFill>
                          <a:effectLst/>
                        </a:rPr>
                        <a:t>817,478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761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dirty="0">
                          <a:effectLst/>
                        </a:rPr>
                        <a:t>283,876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 dirty="0">
                          <a:solidFill>
                            <a:srgbClr val="FFFFFF"/>
                          </a:solidFill>
                          <a:effectLst/>
                        </a:rPr>
                        <a:t>1,101,354</a:t>
                      </a:r>
                    </a:p>
                  </a:txBody>
                  <a:tcPr marL="28575" marR="28575" marT="19050" marB="190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458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1772163"/>
                  </a:ext>
                </a:extLst>
              </a:tr>
              <a:tr h="384974">
                <a:tc>
                  <a:txBody>
                    <a:bodyPr/>
                    <a:lstStyle/>
                    <a:p>
                      <a:pPr rtl="0" fontAlgn="b"/>
                      <a:r>
                        <a:rPr lang="en-US" sz="2000" b="1">
                          <a:effectLst/>
                        </a:rPr>
                        <a:t>Students %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dirty="0">
                          <a:solidFill>
                            <a:srgbClr val="FFFFFF"/>
                          </a:solidFill>
                          <a:effectLst/>
                        </a:rPr>
                        <a:t>53%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761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>
                          <a:effectLst/>
                        </a:rPr>
                        <a:t>19%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 dirty="0">
                          <a:solidFill>
                            <a:srgbClr val="FFFFFF"/>
                          </a:solidFill>
                          <a:effectLst/>
                        </a:rPr>
                        <a:t>72%</a:t>
                      </a:r>
                    </a:p>
                  </a:txBody>
                  <a:tcPr marL="28575" marR="28575" marT="19050" marB="190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458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4982319"/>
                  </a:ext>
                </a:extLst>
              </a:tr>
            </a:tbl>
          </a:graphicData>
        </a:graphic>
      </p:graphicFrame>
      <p:sp>
        <p:nvSpPr>
          <p:cNvPr id="10" name="Title 3">
            <a:extLst>
              <a:ext uri="{FF2B5EF4-FFF2-40B4-BE49-F238E27FC236}">
                <a16:creationId xmlns:a16="http://schemas.microsoft.com/office/drawing/2014/main" id="{7FBBD489-A7EF-4094-A5DB-2D52732E5557}"/>
              </a:ext>
            </a:extLst>
          </p:cNvPr>
          <p:cNvSpPr txBox="1">
            <a:spLocks/>
          </p:cNvSpPr>
          <p:nvPr/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b="1"/>
              <a:t>Current Participation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46A9335A-2F5C-43D1-B962-639E7C9B1DB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74472415"/>
              </p:ext>
            </p:extLst>
          </p:nvPr>
        </p:nvGraphicFramePr>
        <p:xfrm>
          <a:off x="-69273" y="3743325"/>
          <a:ext cx="3774498" cy="29457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B786B9A3-F74C-48FF-BC5D-652BF89FE2B4}"/>
              </a:ext>
            </a:extLst>
          </p:cNvPr>
          <p:cNvSpPr txBox="1"/>
          <p:nvPr/>
        </p:nvSpPr>
        <p:spPr>
          <a:xfrm>
            <a:off x="3598890" y="4221007"/>
            <a:ext cx="2667000" cy="221599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/>
              <a:t>4.4 </a:t>
            </a:r>
          </a:p>
          <a:p>
            <a:pPr algn="ctr"/>
            <a:r>
              <a:rPr lang="en-US" b="1" dirty="0"/>
              <a:t>Systems Integrated per District</a:t>
            </a:r>
          </a:p>
          <a:p>
            <a:pPr algn="ctr"/>
            <a:endParaRPr lang="en-US" b="1" dirty="0"/>
          </a:p>
          <a:p>
            <a:pPr algn="ctr"/>
            <a:endParaRPr lang="en-US" b="1" dirty="0"/>
          </a:p>
        </p:txBody>
      </p:sp>
      <p:pic>
        <p:nvPicPr>
          <p:cNvPr id="3" name="Picture 2" descr="A close up of a map&#10;&#10;Description generated with high confidence">
            <a:extLst>
              <a:ext uri="{FF2B5EF4-FFF2-40B4-BE49-F238E27FC236}">
                <a16:creationId xmlns:a16="http://schemas.microsoft.com/office/drawing/2014/main" id="{B32AA4AE-AC64-4811-945E-05B018DF7EE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93026" y="0"/>
            <a:ext cx="52989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691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>
        <p:bldAsOne/>
      </p:bldGraphic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FCB561A-4F02-4C4C-9C77-199087FF00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MiDataHub Website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8355CB7-24FA-4AE8-872B-AD7DF34B4F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34696" y="2015732"/>
            <a:ext cx="9520158" cy="4037749"/>
          </a:xfrm>
        </p:spPr>
        <p:txBody>
          <a:bodyPr>
            <a:normAutofit/>
          </a:bodyPr>
          <a:lstStyle/>
          <a:p>
            <a:r>
              <a:rPr lang="en-US" dirty="0"/>
              <a:t>Former website part of Technology Readiness Infrastructure Grant (22iTRIG.org)</a:t>
            </a:r>
          </a:p>
          <a:p>
            <a:r>
              <a:rPr lang="en-US" dirty="0"/>
              <a:t>As of October, 2018, </a:t>
            </a:r>
            <a:r>
              <a:rPr lang="en-US" dirty="0">
                <a:hlinkClick r:id="rId2"/>
              </a:rPr>
              <a:t>www.midatahub.org</a:t>
            </a:r>
            <a:r>
              <a:rPr lang="en-US" dirty="0"/>
              <a:t> now directs to the new site</a:t>
            </a:r>
          </a:p>
          <a:p>
            <a:r>
              <a:rPr lang="en-US" dirty="0"/>
              <a:t>Work in progress</a:t>
            </a:r>
          </a:p>
          <a:p>
            <a:r>
              <a:rPr lang="en-US" dirty="0"/>
              <a:t>Much of work around creating a vendor catalog and steps for districts to connect MiDataHub with vendor systems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5405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81F7F1-3DD5-4878-AC4B-578F6EA780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Vendor Relations Manager Update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63A72FF-577D-4D72-8D76-0C97CD7236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Renewed outreach to vendor partners, especially high value partners where there is significant system usage and integration need in Michigan</a:t>
            </a:r>
          </a:p>
          <a:p>
            <a:r>
              <a:rPr lang="en-US" dirty="0"/>
              <a:t>Vendor Integration Spotlights in Monthly District Webinars</a:t>
            </a:r>
          </a:p>
          <a:p>
            <a:pPr lvl="1"/>
            <a:r>
              <a:rPr lang="en-US" dirty="0"/>
              <a:t>Goal to highlight how the systems connect, not intended as a product demo</a:t>
            </a:r>
          </a:p>
          <a:p>
            <a:r>
              <a:rPr lang="en-US" dirty="0"/>
              <a:t>Vendor Catalog Development</a:t>
            </a:r>
          </a:p>
          <a:p>
            <a:r>
              <a:rPr lang="en-US" dirty="0"/>
              <a:t>Vendor Advisory Board</a:t>
            </a:r>
          </a:p>
          <a:p>
            <a:r>
              <a:rPr lang="en-US" dirty="0"/>
              <a:t>Vendor Portal potential</a:t>
            </a:r>
          </a:p>
        </p:txBody>
      </p:sp>
    </p:spTree>
    <p:extLst>
      <p:ext uri="{BB962C8B-B14F-4D97-AF65-F5344CB8AC3E}">
        <p14:creationId xmlns:p14="http://schemas.microsoft.com/office/powerpoint/2010/main" val="1389694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81F7F1-3DD5-4878-AC4B-578F6EA780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OneRoster API Functionality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63A72FF-577D-4D72-8D76-0C97CD7236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Support OneRoster 1.0 and 1.1 API Read Capability Currently</a:t>
            </a:r>
          </a:p>
          <a:p>
            <a:r>
              <a:rPr lang="en-US" dirty="0"/>
              <a:t>Development in process for 1.1 Assessment write capability</a:t>
            </a:r>
          </a:p>
          <a:p>
            <a:r>
              <a:rPr lang="en-US" dirty="0"/>
              <a:t>Support </a:t>
            </a:r>
            <a:r>
              <a:rPr lang="en-US" dirty="0" err="1"/>
              <a:t>oAuth</a:t>
            </a:r>
            <a:r>
              <a:rPr lang="en-US" dirty="0"/>
              <a:t> v1.0a and 2.0</a:t>
            </a:r>
          </a:p>
          <a:p>
            <a:r>
              <a:rPr lang="en-US" dirty="0"/>
              <a:t>Piloted with a few vendors</a:t>
            </a:r>
          </a:p>
          <a:p>
            <a:pPr lvl="1"/>
            <a:r>
              <a:rPr lang="en-US" dirty="0"/>
              <a:t>Discovery Education</a:t>
            </a:r>
          </a:p>
          <a:p>
            <a:pPr lvl="1"/>
            <a:r>
              <a:rPr lang="en-US" dirty="0"/>
              <a:t>Follett Destiny Library</a:t>
            </a:r>
          </a:p>
          <a:p>
            <a:pPr lvl="1"/>
            <a:r>
              <a:rPr lang="en-US" dirty="0"/>
              <a:t>HMH </a:t>
            </a:r>
            <a:r>
              <a:rPr lang="en-US" dirty="0" err="1"/>
              <a:t>ThinkCentral</a:t>
            </a:r>
            <a:endParaRPr lang="en-US" dirty="0"/>
          </a:p>
          <a:p>
            <a:pPr lvl="1"/>
            <a:r>
              <a:rPr lang="en-US" dirty="0"/>
              <a:t>Microsoft School Data Sync</a:t>
            </a:r>
          </a:p>
        </p:txBody>
      </p:sp>
    </p:spTree>
    <p:extLst>
      <p:ext uri="{BB962C8B-B14F-4D97-AF65-F5344CB8AC3E}">
        <p14:creationId xmlns:p14="http://schemas.microsoft.com/office/powerpoint/2010/main" val="42347410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5B0E4C2-2F0A-4C87-98B2-A062AFC3C8A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3765"/>
          <a:stretch/>
        </p:blipFill>
        <p:spPr>
          <a:xfrm>
            <a:off x="307534" y="248632"/>
            <a:ext cx="11576931" cy="5586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26797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65BA0-7214-4886-A988-D5B6908A4A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State reporting and testing update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548438-54CF-448B-92C1-1EE4D7789B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34696" y="2015732"/>
            <a:ext cx="9520158" cy="3923155"/>
          </a:xfrm>
        </p:spPr>
        <p:txBody>
          <a:bodyPr>
            <a:normAutofit/>
          </a:bodyPr>
          <a:lstStyle/>
          <a:p>
            <a:r>
              <a:rPr lang="en-US" dirty="0"/>
              <a:t>MSDS Testing beginning right now</a:t>
            </a:r>
          </a:p>
          <a:p>
            <a:pPr lvl="1"/>
            <a:r>
              <a:rPr lang="en-US" dirty="0"/>
              <a:t>Pilot districts selected for each SIS</a:t>
            </a:r>
          </a:p>
          <a:p>
            <a:pPr lvl="1"/>
            <a:r>
              <a:rPr lang="en-US" dirty="0"/>
              <a:t>EEM Opted in for each and data copied to Staging environment for testing</a:t>
            </a:r>
          </a:p>
          <a:p>
            <a:pPr lvl="1"/>
            <a:r>
              <a:rPr lang="en-US" dirty="0"/>
              <a:t>MiDataHub Staff running MSDS views and identifying data </a:t>
            </a:r>
          </a:p>
          <a:p>
            <a:pPr lvl="1"/>
            <a:r>
              <a:rPr lang="en-US" dirty="0"/>
              <a:t>Functional testing to ensure three main features work properly</a:t>
            </a:r>
          </a:p>
          <a:p>
            <a:pPr lvl="2"/>
            <a:r>
              <a:rPr lang="en-US" dirty="0"/>
              <a:t>Error Check Process – Runs data against CEPI error</a:t>
            </a:r>
          </a:p>
          <a:p>
            <a:pPr lvl="2"/>
            <a:r>
              <a:rPr lang="en-US" dirty="0"/>
              <a:t>MSDS Extractor – Creates an MSDS File</a:t>
            </a:r>
          </a:p>
          <a:p>
            <a:pPr lvl="2"/>
            <a:r>
              <a:rPr lang="en-US" dirty="0"/>
              <a:t>Comparison tool – Compares MiDataHub file to MSDS File from SIS</a:t>
            </a:r>
          </a:p>
          <a:p>
            <a:pPr lvl="1"/>
            <a:r>
              <a:rPr lang="en-US" dirty="0"/>
              <a:t>Districts will then run these functions and reports to look at Fall 2018 MSDS Submission</a:t>
            </a:r>
          </a:p>
          <a:p>
            <a:pPr lvl="1"/>
            <a:r>
              <a:rPr lang="en-US" dirty="0"/>
              <a:t>Will do more extensive work with Spring 2019 collection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B9408F7-B26A-4F29-B679-0629FB55DD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84229" y="6190794"/>
            <a:ext cx="2226128" cy="63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030874"/>
      </p:ext>
    </p:extLst>
  </p:cSld>
  <p:clrMapOvr>
    <a:masterClrMapping/>
  </p:clrMapOvr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EDEBE7"/>
      </a:lt2>
      <a:accent1>
        <a:srgbClr val="5FA534"/>
      </a:accent1>
      <a:accent2>
        <a:srgbClr val="DCAB34"/>
      </a:accent2>
      <a:accent3>
        <a:srgbClr val="D26D23"/>
      </a:accent3>
      <a:accent4>
        <a:srgbClr val="972323"/>
      </a:accent4>
      <a:accent5>
        <a:srgbClr val="236797"/>
      </a:accent5>
      <a:accent6>
        <a:srgbClr val="2FB6C6"/>
      </a:accent6>
      <a:hlink>
        <a:srgbClr val="8FC639"/>
      </a:hlink>
      <a:folHlink>
        <a:srgbClr val="E7C2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AC464412-510E-4F2B-8947-A0DDBD028997}"/>
    </a:ext>
  </a:extLst>
</a:theme>
</file>

<file path=ppt/theme/theme2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3245</TotalTime>
  <Words>1172</Words>
  <Application>Microsoft Office PowerPoint</Application>
  <PresentationFormat>Widescreen</PresentationFormat>
  <Paragraphs>208</Paragraphs>
  <Slides>20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28" baseType="lpstr">
      <vt:lpstr>Aharoni</vt:lpstr>
      <vt:lpstr>Arial</vt:lpstr>
      <vt:lpstr>Arial Narrow</vt:lpstr>
      <vt:lpstr>Calibri</vt:lpstr>
      <vt:lpstr>Courier New</vt:lpstr>
      <vt:lpstr>Impact</vt:lpstr>
      <vt:lpstr>Gallery</vt:lpstr>
      <vt:lpstr>3_Office Theme</vt:lpstr>
      <vt:lpstr>Michigan Data Hub Vendor Update, Nov 2018  </vt:lpstr>
      <vt:lpstr>Agenda </vt:lpstr>
      <vt:lpstr>PowerPoint Presentation</vt:lpstr>
      <vt:lpstr>PowerPoint Presentation</vt:lpstr>
      <vt:lpstr>New MiDataHub Website</vt:lpstr>
      <vt:lpstr>Vendor Relations Manager Update</vt:lpstr>
      <vt:lpstr>OneRoster API Functionality</vt:lpstr>
      <vt:lpstr>PowerPoint Presentation</vt:lpstr>
      <vt:lpstr>State reporting and testing update</vt:lpstr>
      <vt:lpstr>State reporting and testing update</vt:lpstr>
      <vt:lpstr>Student Snackpack, Lunchbox, Backpack</vt:lpstr>
      <vt:lpstr>Problem Statement</vt:lpstr>
      <vt:lpstr>The Solution: Portable Student Records</vt:lpstr>
      <vt:lpstr>Variations of Portable Student Records</vt:lpstr>
      <vt:lpstr>Snack-Pack Timeline</vt:lpstr>
      <vt:lpstr>Snack-Pack Delivery</vt:lpstr>
      <vt:lpstr>Assessment Data Available</vt:lpstr>
      <vt:lpstr>Data Needs </vt:lpstr>
      <vt:lpstr>Q &amp; A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Michigan Data Hub Vendor Update </dc:title>
  <cp:lastModifiedBy>Don Dailey</cp:lastModifiedBy>
  <cp:revision>9</cp:revision>
  <dcterms:modified xsi:type="dcterms:W3CDTF">2018-11-17T02:32:51Z</dcterms:modified>
</cp:coreProperties>
</file>