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31"/>
  </p:notesMasterIdLst>
  <p:sldIdLst>
    <p:sldId id="260" r:id="rId2"/>
    <p:sldId id="284" r:id="rId3"/>
    <p:sldId id="286" r:id="rId4"/>
    <p:sldId id="335" r:id="rId5"/>
    <p:sldId id="342" r:id="rId6"/>
    <p:sldId id="355" r:id="rId7"/>
    <p:sldId id="348" r:id="rId8"/>
    <p:sldId id="350" r:id="rId9"/>
    <p:sldId id="351" r:id="rId10"/>
    <p:sldId id="290" r:id="rId11"/>
    <p:sldId id="356" r:id="rId12"/>
    <p:sldId id="359" r:id="rId13"/>
    <p:sldId id="360" r:id="rId14"/>
    <p:sldId id="361" r:id="rId15"/>
    <p:sldId id="362" r:id="rId16"/>
    <p:sldId id="363" r:id="rId17"/>
    <p:sldId id="357" r:id="rId18"/>
    <p:sldId id="291" r:id="rId19"/>
    <p:sldId id="338" r:id="rId20"/>
    <p:sldId id="341" r:id="rId21"/>
    <p:sldId id="352" r:id="rId22"/>
    <p:sldId id="292" r:id="rId23"/>
    <p:sldId id="358" r:id="rId24"/>
    <p:sldId id="339" r:id="rId25"/>
    <p:sldId id="353" r:id="rId26"/>
    <p:sldId id="336" r:id="rId27"/>
    <p:sldId id="354" r:id="rId28"/>
    <p:sldId id="333" r:id="rId29"/>
    <p:sldId id="314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43"/>
  </p:normalViewPr>
  <p:slideViewPr>
    <p:cSldViewPr snapToGrid="0" snapToObjects="1">
      <p:cViewPr varScale="1">
        <p:scale>
          <a:sx n="101" d="100"/>
          <a:sy n="101" d="100"/>
        </p:scale>
        <p:origin x="13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59928946-754B-438E-AC33-D9929090E9B3}"/>
    <pc:docChg chg="undo custSel mod addSld delSld modSld sldOrd">
      <pc:chgData name="Don Dailey" userId="3342ba4d-c330-458d-8155-cc0e7cebf7c5" providerId="ADAL" clId="{59928946-754B-438E-AC33-D9929090E9B3}" dt="2018-09-25T17:46:33.139" v="1592" actId="1076"/>
      <pc:docMkLst>
        <pc:docMk/>
      </pc:docMkLst>
      <pc:sldChg chg="modSp">
        <pc:chgData name="Don Dailey" userId="3342ba4d-c330-458d-8155-cc0e7cebf7c5" providerId="ADAL" clId="{59928946-754B-438E-AC33-D9929090E9B3}" dt="2018-09-25T14:23:55.555" v="8" actId="20577"/>
        <pc:sldMkLst>
          <pc:docMk/>
          <pc:sldMk cId="1698903729" sldId="260"/>
        </pc:sldMkLst>
        <pc:spChg chg="mod">
          <ac:chgData name="Don Dailey" userId="3342ba4d-c330-458d-8155-cc0e7cebf7c5" providerId="ADAL" clId="{59928946-754B-438E-AC33-D9929090E9B3}" dt="2018-09-25T14:23:55.555" v="8" actId="20577"/>
          <ac:spMkLst>
            <pc:docMk/>
            <pc:sldMk cId="1698903729" sldId="260"/>
            <ac:spMk id="2" creationId="{00000000-0000-0000-0000-000000000000}"/>
          </ac:spMkLst>
        </pc:spChg>
      </pc:sldChg>
      <pc:sldChg chg="modSp">
        <pc:chgData name="Don Dailey" userId="3342ba4d-c330-458d-8155-cc0e7cebf7c5" providerId="ADAL" clId="{59928946-754B-438E-AC33-D9929090E9B3}" dt="2018-09-25T15:33:20.268" v="366" actId="6549"/>
        <pc:sldMkLst>
          <pc:docMk/>
          <pc:sldMk cId="2253194969" sldId="284"/>
        </pc:sldMkLst>
        <pc:spChg chg="mod">
          <ac:chgData name="Don Dailey" userId="3342ba4d-c330-458d-8155-cc0e7cebf7c5" providerId="ADAL" clId="{59928946-754B-438E-AC33-D9929090E9B3}" dt="2018-09-25T15:33:20.268" v="366" actId="6549"/>
          <ac:spMkLst>
            <pc:docMk/>
            <pc:sldMk cId="2253194969" sldId="284"/>
            <ac:spMk id="5" creationId="{CBC53F37-2272-4810-8EB5-E6807E48CC6C}"/>
          </ac:spMkLst>
        </pc:spChg>
      </pc:sldChg>
      <pc:sldChg chg="addSp delSp modSp ord">
        <pc:chgData name="Don Dailey" userId="3342ba4d-c330-458d-8155-cc0e7cebf7c5" providerId="ADAL" clId="{59928946-754B-438E-AC33-D9929090E9B3}" dt="2018-09-25T15:28:15.292" v="297"/>
        <pc:sldMkLst>
          <pc:docMk/>
          <pc:sldMk cId="3714691522" sldId="286"/>
        </pc:sldMkLst>
        <pc:spChg chg="mod">
          <ac:chgData name="Don Dailey" userId="3342ba4d-c330-458d-8155-cc0e7cebf7c5" providerId="ADAL" clId="{59928946-754B-438E-AC33-D9929090E9B3}" dt="2018-09-25T15:21:22.858" v="236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Graphic">
          <ac:chgData name="Don Dailey" userId="3342ba4d-c330-458d-8155-cc0e7cebf7c5" providerId="ADAL" clId="{59928946-754B-438E-AC33-D9929090E9B3}" dt="2018-09-25T15:21:20.436" v="234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59928946-754B-438E-AC33-D9929090E9B3}" dt="2018-09-25T15:21:43.669" v="240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del">
          <ac:chgData name="Don Dailey" userId="3342ba4d-c330-458d-8155-cc0e7cebf7c5" providerId="ADAL" clId="{59928946-754B-438E-AC33-D9929090E9B3}" dt="2018-09-25T15:21:52.020" v="241" actId="478"/>
          <ac:picMkLst>
            <pc:docMk/>
            <pc:sldMk cId="3714691522" sldId="286"/>
            <ac:picMk id="3" creationId="{9DCBCC1A-3EB3-407A-861D-7D64273118C1}"/>
          </ac:picMkLst>
        </pc:picChg>
        <pc:picChg chg="add mod">
          <ac:chgData name="Don Dailey" userId="3342ba4d-c330-458d-8155-cc0e7cebf7c5" providerId="ADAL" clId="{59928946-754B-438E-AC33-D9929090E9B3}" dt="2018-09-25T15:22:36.046" v="244" actId="27614"/>
          <ac:picMkLst>
            <pc:docMk/>
            <pc:sldMk cId="3714691522" sldId="286"/>
            <ac:picMk id="4" creationId="{B1F1FB78-DA16-437D-8FC9-C9405D29783A}"/>
          </ac:picMkLst>
        </pc:picChg>
      </pc:sldChg>
      <pc:sldChg chg="modSp ord">
        <pc:chgData name="Don Dailey" userId="3342ba4d-c330-458d-8155-cc0e7cebf7c5" providerId="ADAL" clId="{59928946-754B-438E-AC33-D9929090E9B3}" dt="2018-09-25T16:17:03.644" v="1450" actId="313"/>
        <pc:sldMkLst>
          <pc:docMk/>
          <pc:sldMk cId="1051353117" sldId="290"/>
        </pc:sldMkLst>
        <pc:spChg chg="mod">
          <ac:chgData name="Don Dailey" userId="3342ba4d-c330-458d-8155-cc0e7cebf7c5" providerId="ADAL" clId="{59928946-754B-438E-AC33-D9929090E9B3}" dt="2018-09-25T16:17:03.644" v="1450" actId="313"/>
          <ac:spMkLst>
            <pc:docMk/>
            <pc:sldMk cId="1051353117" sldId="290"/>
            <ac:spMk id="2" creationId="{00000000-0000-0000-0000-000000000000}"/>
          </ac:spMkLst>
        </pc:spChg>
      </pc:sldChg>
      <pc:sldChg chg="ord">
        <pc:chgData name="Don Dailey" userId="3342ba4d-c330-458d-8155-cc0e7cebf7c5" providerId="ADAL" clId="{59928946-754B-438E-AC33-D9929090E9B3}" dt="2018-09-25T15:54:05.120" v="1030"/>
        <pc:sldMkLst>
          <pc:docMk/>
          <pc:sldMk cId="1058753574" sldId="291"/>
        </pc:sldMkLst>
      </pc:sldChg>
      <pc:sldChg chg="ord">
        <pc:chgData name="Don Dailey" userId="3342ba4d-c330-458d-8155-cc0e7cebf7c5" providerId="ADAL" clId="{59928946-754B-438E-AC33-D9929090E9B3}" dt="2018-09-25T15:54:30.711" v="1031"/>
        <pc:sldMkLst>
          <pc:docMk/>
          <pc:sldMk cId="1148893192" sldId="292"/>
        </pc:sldMkLst>
      </pc:sldChg>
      <pc:sldChg chg="modSp">
        <pc:chgData name="Don Dailey" userId="3342ba4d-c330-458d-8155-cc0e7cebf7c5" providerId="ADAL" clId="{59928946-754B-438E-AC33-D9929090E9B3}" dt="2018-09-25T15:41:41.360" v="695" actId="20577"/>
        <pc:sldMkLst>
          <pc:docMk/>
          <pc:sldMk cId="781258786" sldId="335"/>
        </pc:sldMkLst>
        <pc:spChg chg="mod">
          <ac:chgData name="Don Dailey" userId="3342ba4d-c330-458d-8155-cc0e7cebf7c5" providerId="ADAL" clId="{59928946-754B-438E-AC33-D9929090E9B3}" dt="2018-09-25T15:41:41.360" v="695" actId="20577"/>
          <ac:spMkLst>
            <pc:docMk/>
            <pc:sldMk cId="781258786" sldId="335"/>
            <ac:spMk id="3" creationId="{8D536D8B-D306-4B87-B460-D5C5AA589DDD}"/>
          </ac:spMkLst>
        </pc:spChg>
      </pc:sldChg>
      <pc:sldChg chg="ord">
        <pc:chgData name="Don Dailey" userId="3342ba4d-c330-458d-8155-cc0e7cebf7c5" providerId="ADAL" clId="{59928946-754B-438E-AC33-D9929090E9B3}" dt="2018-09-25T15:54:05.120" v="1030"/>
        <pc:sldMkLst>
          <pc:docMk/>
          <pc:sldMk cId="1185673649" sldId="338"/>
        </pc:sldMkLst>
      </pc:sldChg>
      <pc:sldChg chg="ord">
        <pc:chgData name="Don Dailey" userId="3342ba4d-c330-458d-8155-cc0e7cebf7c5" providerId="ADAL" clId="{59928946-754B-438E-AC33-D9929090E9B3}" dt="2018-09-25T15:54:30.711" v="1031"/>
        <pc:sldMkLst>
          <pc:docMk/>
          <pc:sldMk cId="3326421450" sldId="339"/>
        </pc:sldMkLst>
      </pc:sldChg>
      <pc:sldChg chg="ord">
        <pc:chgData name="Don Dailey" userId="3342ba4d-c330-458d-8155-cc0e7cebf7c5" providerId="ADAL" clId="{59928946-754B-438E-AC33-D9929090E9B3}" dt="2018-09-25T15:54:05.120" v="1030"/>
        <pc:sldMkLst>
          <pc:docMk/>
          <pc:sldMk cId="2492674869" sldId="341"/>
        </pc:sldMkLst>
      </pc:sldChg>
      <pc:sldChg chg="modSp ord">
        <pc:chgData name="Don Dailey" userId="3342ba4d-c330-458d-8155-cc0e7cebf7c5" providerId="ADAL" clId="{59928946-754B-438E-AC33-D9929090E9B3}" dt="2018-09-25T15:36:37.243" v="425" actId="20577"/>
        <pc:sldMkLst>
          <pc:docMk/>
          <pc:sldMk cId="2806338887" sldId="342"/>
        </pc:sldMkLst>
        <pc:spChg chg="mod">
          <ac:chgData name="Don Dailey" userId="3342ba4d-c330-458d-8155-cc0e7cebf7c5" providerId="ADAL" clId="{59928946-754B-438E-AC33-D9929090E9B3}" dt="2018-09-25T15:36:37.243" v="425" actId="20577"/>
          <ac:spMkLst>
            <pc:docMk/>
            <pc:sldMk cId="2806338887" sldId="342"/>
            <ac:spMk id="2" creationId="{00000000-0000-0000-0000-000000000000}"/>
          </ac:spMkLst>
        </pc:spChg>
      </pc:sldChg>
      <pc:sldChg chg="ord">
        <pc:chgData name="Don Dailey" userId="3342ba4d-c330-458d-8155-cc0e7cebf7c5" providerId="ADAL" clId="{59928946-754B-438E-AC33-D9929090E9B3}" dt="2018-09-25T15:36:31.259" v="419"/>
        <pc:sldMkLst>
          <pc:docMk/>
          <pc:sldMk cId="1504198258" sldId="348"/>
        </pc:sldMkLst>
      </pc:sldChg>
      <pc:sldChg chg="ord">
        <pc:chgData name="Don Dailey" userId="3342ba4d-c330-458d-8155-cc0e7cebf7c5" providerId="ADAL" clId="{59928946-754B-438E-AC33-D9929090E9B3}" dt="2018-09-25T15:50:23.523" v="898"/>
        <pc:sldMkLst>
          <pc:docMk/>
          <pc:sldMk cId="3078216024" sldId="350"/>
        </pc:sldMkLst>
      </pc:sldChg>
      <pc:sldChg chg="modSp ord">
        <pc:chgData name="Don Dailey" userId="3342ba4d-c330-458d-8155-cc0e7cebf7c5" providerId="ADAL" clId="{59928946-754B-438E-AC33-D9929090E9B3}" dt="2018-09-25T15:52:56.438" v="1029" actId="20577"/>
        <pc:sldMkLst>
          <pc:docMk/>
          <pc:sldMk cId="1678656718" sldId="351"/>
        </pc:sldMkLst>
        <pc:spChg chg="mod">
          <ac:chgData name="Don Dailey" userId="3342ba4d-c330-458d-8155-cc0e7cebf7c5" providerId="ADAL" clId="{59928946-754B-438E-AC33-D9929090E9B3}" dt="2018-09-25T15:52:56.438" v="1029" actId="20577"/>
          <ac:spMkLst>
            <pc:docMk/>
            <pc:sldMk cId="1678656718" sldId="351"/>
            <ac:spMk id="3" creationId="{B7A30474-8892-4D1A-9AE9-5BD3C45639C6}"/>
          </ac:spMkLst>
        </pc:spChg>
      </pc:sldChg>
      <pc:sldChg chg="addSp delSp modSp ord">
        <pc:chgData name="Don Dailey" userId="3342ba4d-c330-458d-8155-cc0e7cebf7c5" providerId="ADAL" clId="{59928946-754B-438E-AC33-D9929090E9B3}" dt="2018-09-25T15:54:05.120" v="1030"/>
        <pc:sldMkLst>
          <pc:docMk/>
          <pc:sldMk cId="3199593296" sldId="352"/>
        </pc:sldMkLst>
        <pc:graphicFrameChg chg="mod">
          <ac:chgData name="Don Dailey" userId="3342ba4d-c330-458d-8155-cc0e7cebf7c5" providerId="ADAL" clId="{59928946-754B-438E-AC33-D9929090E9B3}" dt="2018-09-25T15:26:55.049" v="294"/>
          <ac:graphicFrameMkLst>
            <pc:docMk/>
            <pc:sldMk cId="3199593296" sldId="352"/>
            <ac:graphicFrameMk id="2" creationId="{54F28967-A82D-464B-91DC-32D47D4D3DDA}"/>
          </ac:graphicFrameMkLst>
        </pc:graphicFrameChg>
        <pc:picChg chg="add mod">
          <ac:chgData name="Don Dailey" userId="3342ba4d-c330-458d-8155-cc0e7cebf7c5" providerId="ADAL" clId="{59928946-754B-438E-AC33-D9929090E9B3}" dt="2018-09-25T15:27:07.669" v="296" actId="1076"/>
          <ac:picMkLst>
            <pc:docMk/>
            <pc:sldMk cId="3199593296" sldId="352"/>
            <ac:picMk id="6" creationId="{97F11715-E265-49E5-8A3C-47E42B35403D}"/>
          </ac:picMkLst>
        </pc:picChg>
        <pc:picChg chg="del">
          <ac:chgData name="Don Dailey" userId="3342ba4d-c330-458d-8155-cc0e7cebf7c5" providerId="ADAL" clId="{59928946-754B-438E-AC33-D9929090E9B3}" dt="2018-09-25T15:26:45.995" v="293" actId="478"/>
          <ac:picMkLst>
            <pc:docMk/>
            <pc:sldMk cId="3199593296" sldId="352"/>
            <ac:picMk id="2054" creationId="{2D1E60F9-17A8-4E2F-870D-DC289EF37F6B}"/>
          </ac:picMkLst>
        </pc:picChg>
      </pc:sldChg>
      <pc:sldChg chg="modSp add">
        <pc:chgData name="Don Dailey" userId="3342ba4d-c330-458d-8155-cc0e7cebf7c5" providerId="ADAL" clId="{59928946-754B-438E-AC33-D9929090E9B3}" dt="2018-09-25T15:46:52.166" v="897" actId="27636"/>
        <pc:sldMkLst>
          <pc:docMk/>
          <pc:sldMk cId="3111270355" sldId="355"/>
        </pc:sldMkLst>
        <pc:spChg chg="mod">
          <ac:chgData name="Don Dailey" userId="3342ba4d-c330-458d-8155-cc0e7cebf7c5" providerId="ADAL" clId="{59928946-754B-438E-AC33-D9929090E9B3}" dt="2018-09-25T15:40:34.170" v="591" actId="20577"/>
          <ac:spMkLst>
            <pc:docMk/>
            <pc:sldMk cId="3111270355" sldId="355"/>
            <ac:spMk id="2" creationId="{DF159B77-9770-4C1F-8D68-502A7C26488E}"/>
          </ac:spMkLst>
        </pc:spChg>
        <pc:spChg chg="mod">
          <ac:chgData name="Don Dailey" userId="3342ba4d-c330-458d-8155-cc0e7cebf7c5" providerId="ADAL" clId="{59928946-754B-438E-AC33-D9929090E9B3}" dt="2018-09-25T15:46:52.166" v="897" actId="27636"/>
          <ac:spMkLst>
            <pc:docMk/>
            <pc:sldMk cId="3111270355" sldId="355"/>
            <ac:spMk id="3" creationId="{294F4F32-3CC2-4FF8-B43B-85F6F43F0ABA}"/>
          </ac:spMkLst>
        </pc:spChg>
      </pc:sldChg>
      <pc:sldChg chg="modSp add">
        <pc:chgData name="Don Dailey" userId="3342ba4d-c330-458d-8155-cc0e7cebf7c5" providerId="ADAL" clId="{59928946-754B-438E-AC33-D9929090E9B3}" dt="2018-09-25T15:57:26.698" v="1250" actId="20577"/>
        <pc:sldMkLst>
          <pc:docMk/>
          <pc:sldMk cId="801019799" sldId="356"/>
        </pc:sldMkLst>
        <pc:spChg chg="mod">
          <ac:chgData name="Don Dailey" userId="3342ba4d-c330-458d-8155-cc0e7cebf7c5" providerId="ADAL" clId="{59928946-754B-438E-AC33-D9929090E9B3}" dt="2018-09-25T15:57:26.698" v="1250" actId="20577"/>
          <ac:spMkLst>
            <pc:docMk/>
            <pc:sldMk cId="801019799" sldId="356"/>
            <ac:spMk id="2" creationId="{E2F44056-0C45-4F82-AFFE-9EF567A931E7}"/>
          </ac:spMkLst>
        </pc:spChg>
        <pc:spChg chg="mod">
          <ac:chgData name="Don Dailey" userId="3342ba4d-c330-458d-8155-cc0e7cebf7c5" providerId="ADAL" clId="{59928946-754B-438E-AC33-D9929090E9B3}" dt="2018-09-25T15:57:05.260" v="1233" actId="20577"/>
          <ac:spMkLst>
            <pc:docMk/>
            <pc:sldMk cId="801019799" sldId="356"/>
            <ac:spMk id="3" creationId="{2B238854-9FDC-4A7F-BA87-4202C9A0414C}"/>
          </ac:spMkLst>
        </pc:spChg>
      </pc:sldChg>
      <pc:sldChg chg="modSp add">
        <pc:chgData name="Don Dailey" userId="3342ba4d-c330-458d-8155-cc0e7cebf7c5" providerId="ADAL" clId="{59928946-754B-438E-AC33-D9929090E9B3}" dt="2018-09-25T15:58:40.364" v="1389" actId="20577"/>
        <pc:sldMkLst>
          <pc:docMk/>
          <pc:sldMk cId="2448651754" sldId="357"/>
        </pc:sldMkLst>
        <pc:spChg chg="mod">
          <ac:chgData name="Don Dailey" userId="3342ba4d-c330-458d-8155-cc0e7cebf7c5" providerId="ADAL" clId="{59928946-754B-438E-AC33-D9929090E9B3}" dt="2018-09-25T15:57:46.363" v="1275" actId="20577"/>
          <ac:spMkLst>
            <pc:docMk/>
            <pc:sldMk cId="2448651754" sldId="357"/>
            <ac:spMk id="2" creationId="{6B30DEA5-593E-4B8D-A0FE-F4D71A769C47}"/>
          </ac:spMkLst>
        </pc:spChg>
        <pc:spChg chg="mod">
          <ac:chgData name="Don Dailey" userId="3342ba4d-c330-458d-8155-cc0e7cebf7c5" providerId="ADAL" clId="{59928946-754B-438E-AC33-D9929090E9B3}" dt="2018-09-25T15:58:40.364" v="1389" actId="20577"/>
          <ac:spMkLst>
            <pc:docMk/>
            <pc:sldMk cId="2448651754" sldId="357"/>
            <ac:spMk id="3" creationId="{9DBDC32D-B20E-414F-B83F-456089CD8A1B}"/>
          </ac:spMkLst>
        </pc:spChg>
      </pc:sldChg>
      <pc:sldChg chg="modSp add ord">
        <pc:chgData name="Don Dailey" userId="3342ba4d-c330-458d-8155-cc0e7cebf7c5" providerId="ADAL" clId="{59928946-754B-438E-AC33-D9929090E9B3}" dt="2018-09-25T17:28:49.252" v="1451"/>
        <pc:sldMkLst>
          <pc:docMk/>
          <pc:sldMk cId="1160330911" sldId="358"/>
        </pc:sldMkLst>
        <pc:spChg chg="mod">
          <ac:chgData name="Don Dailey" userId="3342ba4d-c330-458d-8155-cc0e7cebf7c5" providerId="ADAL" clId="{59928946-754B-438E-AC33-D9929090E9B3}" dt="2018-09-25T16:10:14.569" v="1407" actId="20577"/>
          <ac:spMkLst>
            <pc:docMk/>
            <pc:sldMk cId="1160330911" sldId="358"/>
            <ac:spMk id="2" creationId="{1D392676-107E-4C03-B3A7-33FF3FBDFE9A}"/>
          </ac:spMkLst>
        </pc:spChg>
        <pc:spChg chg="mod">
          <ac:chgData name="Don Dailey" userId="3342ba4d-c330-458d-8155-cc0e7cebf7c5" providerId="ADAL" clId="{59928946-754B-438E-AC33-D9929090E9B3}" dt="2018-09-25T16:10:32.762" v="1449" actId="20577"/>
          <ac:spMkLst>
            <pc:docMk/>
            <pc:sldMk cId="1160330911" sldId="358"/>
            <ac:spMk id="3" creationId="{57A73822-79C9-4162-8ADE-0CB64816DCCD}"/>
          </ac:spMkLst>
        </pc:spChg>
      </pc:sldChg>
      <pc:sldChg chg="addSp delSp modSp add mod setBg">
        <pc:chgData name="Don Dailey" userId="3342ba4d-c330-458d-8155-cc0e7cebf7c5" providerId="ADAL" clId="{59928946-754B-438E-AC33-D9929090E9B3}" dt="2018-09-25T17:40:56.787" v="1482" actId="1076"/>
        <pc:sldMkLst>
          <pc:docMk/>
          <pc:sldMk cId="880144495" sldId="359"/>
        </pc:sldMkLst>
        <pc:spChg chg="del">
          <ac:chgData name="Don Dailey" userId="3342ba4d-c330-458d-8155-cc0e7cebf7c5" providerId="ADAL" clId="{59928946-754B-438E-AC33-D9929090E9B3}" dt="2018-09-25T17:39:02.606" v="1453"/>
          <ac:spMkLst>
            <pc:docMk/>
            <pc:sldMk cId="880144495" sldId="359"/>
            <ac:spMk id="2" creationId="{F5C198EB-D2D4-45E6-A6CD-C86E4CFA0730}"/>
          </ac:spMkLst>
        </pc:spChg>
        <pc:spChg chg="del">
          <ac:chgData name="Don Dailey" userId="3342ba4d-c330-458d-8155-cc0e7cebf7c5" providerId="ADAL" clId="{59928946-754B-438E-AC33-D9929090E9B3}" dt="2018-09-25T17:39:02.606" v="1453"/>
          <ac:spMkLst>
            <pc:docMk/>
            <pc:sldMk cId="880144495" sldId="359"/>
            <ac:spMk id="3" creationId="{95D5F32F-2587-4482-8061-C53158740E9F}"/>
          </ac:spMkLst>
        </pc:spChg>
        <pc:spChg chg="add mod">
          <ac:chgData name="Don Dailey" userId="3342ba4d-c330-458d-8155-cc0e7cebf7c5" providerId="ADAL" clId="{59928946-754B-438E-AC33-D9929090E9B3}" dt="2018-09-25T17:40:56.787" v="1482" actId="1076"/>
          <ac:spMkLst>
            <pc:docMk/>
            <pc:sldMk cId="880144495" sldId="359"/>
            <ac:spMk id="5" creationId="{042B5472-EF43-402E-A32C-FE8165935F59}"/>
          </ac:spMkLst>
        </pc:spChg>
        <pc:spChg chg="add del">
          <ac:chgData name="Don Dailey" userId="3342ba4d-c330-458d-8155-cc0e7cebf7c5" providerId="ADAL" clId="{59928946-754B-438E-AC33-D9929090E9B3}" dt="2018-09-25T17:39:38.765" v="1459" actId="26606"/>
          <ac:spMkLst>
            <pc:docMk/>
            <pc:sldMk cId="880144495" sldId="359"/>
            <ac:spMk id="9" creationId="{43F8250A-B5BC-48E8-9E34-320C6AB61351}"/>
          </ac:spMkLst>
        </pc:spChg>
        <pc:spChg chg="add del">
          <ac:chgData name="Don Dailey" userId="3342ba4d-c330-458d-8155-cc0e7cebf7c5" providerId="ADAL" clId="{59928946-754B-438E-AC33-D9929090E9B3}" dt="2018-09-25T17:39:38.765" v="1459" actId="26606"/>
          <ac:spMkLst>
            <pc:docMk/>
            <pc:sldMk cId="880144495" sldId="359"/>
            <ac:spMk id="11" creationId="{A2829537-8D6E-4F27-8454-8F19BEA8C11F}"/>
          </ac:spMkLst>
        </pc:spChg>
        <pc:picChg chg="add mod">
          <ac:chgData name="Don Dailey" userId="3342ba4d-c330-458d-8155-cc0e7cebf7c5" providerId="ADAL" clId="{59928946-754B-438E-AC33-D9929090E9B3}" dt="2018-09-25T17:40:02.971" v="1477" actId="14100"/>
          <ac:picMkLst>
            <pc:docMk/>
            <pc:sldMk cId="880144495" sldId="359"/>
            <ac:picMk id="4" creationId="{3DCD2259-E085-42C6-A431-987DE667A8A9}"/>
          </ac:picMkLst>
        </pc:picChg>
      </pc:sldChg>
      <pc:sldChg chg="addSp modSp add">
        <pc:chgData name="Don Dailey" userId="3342ba4d-c330-458d-8155-cc0e7cebf7c5" providerId="ADAL" clId="{59928946-754B-438E-AC33-D9929090E9B3}" dt="2018-09-25T17:41:16.242" v="1508" actId="1076"/>
        <pc:sldMkLst>
          <pc:docMk/>
          <pc:sldMk cId="621779113" sldId="360"/>
        </pc:sldMkLst>
        <pc:spChg chg="mod">
          <ac:chgData name="Don Dailey" userId="3342ba4d-c330-458d-8155-cc0e7cebf7c5" providerId="ADAL" clId="{59928946-754B-438E-AC33-D9929090E9B3}" dt="2018-09-25T17:41:16.242" v="1508" actId="1076"/>
          <ac:spMkLst>
            <pc:docMk/>
            <pc:sldMk cId="621779113" sldId="360"/>
            <ac:spMk id="2" creationId="{364B2399-E704-4872-85DC-68514EFE6A38}"/>
          </ac:spMkLst>
        </pc:spChg>
        <pc:picChg chg="add mod">
          <ac:chgData name="Don Dailey" userId="3342ba4d-c330-458d-8155-cc0e7cebf7c5" providerId="ADAL" clId="{59928946-754B-438E-AC33-D9929090E9B3}" dt="2018-09-25T17:41:12.851" v="1507" actId="14100"/>
          <ac:picMkLst>
            <pc:docMk/>
            <pc:sldMk cId="621779113" sldId="360"/>
            <ac:picMk id="3" creationId="{E2712EB6-5DE2-4DA6-99F3-53C9AFD8FFB3}"/>
          </ac:picMkLst>
        </pc:picChg>
      </pc:sldChg>
      <pc:sldChg chg="addSp modSp add">
        <pc:chgData name="Don Dailey" userId="3342ba4d-c330-458d-8155-cc0e7cebf7c5" providerId="ADAL" clId="{59928946-754B-438E-AC33-D9929090E9B3}" dt="2018-09-25T17:42:48.186" v="1534" actId="14100"/>
        <pc:sldMkLst>
          <pc:docMk/>
          <pc:sldMk cId="2666348838" sldId="361"/>
        </pc:sldMkLst>
        <pc:spChg chg="mod">
          <ac:chgData name="Don Dailey" userId="3342ba4d-c330-458d-8155-cc0e7cebf7c5" providerId="ADAL" clId="{59928946-754B-438E-AC33-D9929090E9B3}" dt="2018-09-25T17:42:44.380" v="1533" actId="1076"/>
          <ac:spMkLst>
            <pc:docMk/>
            <pc:sldMk cId="2666348838" sldId="361"/>
            <ac:spMk id="2" creationId="{EF158AD8-AEEF-4F85-A820-5B0BD61967D8}"/>
          </ac:spMkLst>
        </pc:spChg>
        <pc:picChg chg="add mod">
          <ac:chgData name="Don Dailey" userId="3342ba4d-c330-458d-8155-cc0e7cebf7c5" providerId="ADAL" clId="{59928946-754B-438E-AC33-D9929090E9B3}" dt="2018-09-25T17:42:48.186" v="1534" actId="14100"/>
          <ac:picMkLst>
            <pc:docMk/>
            <pc:sldMk cId="2666348838" sldId="361"/>
            <ac:picMk id="3" creationId="{EE711791-12DD-415E-AF94-1E15239E163F}"/>
          </ac:picMkLst>
        </pc:picChg>
      </pc:sldChg>
      <pc:sldChg chg="addSp modSp add">
        <pc:chgData name="Don Dailey" userId="3342ba4d-c330-458d-8155-cc0e7cebf7c5" providerId="ADAL" clId="{59928946-754B-438E-AC33-D9929090E9B3}" dt="2018-09-25T17:44:05.915" v="1561" actId="14100"/>
        <pc:sldMkLst>
          <pc:docMk/>
          <pc:sldMk cId="1934752975" sldId="362"/>
        </pc:sldMkLst>
        <pc:spChg chg="mod">
          <ac:chgData name="Don Dailey" userId="3342ba4d-c330-458d-8155-cc0e7cebf7c5" providerId="ADAL" clId="{59928946-754B-438E-AC33-D9929090E9B3}" dt="2018-09-25T17:44:03.051" v="1560" actId="1076"/>
          <ac:spMkLst>
            <pc:docMk/>
            <pc:sldMk cId="1934752975" sldId="362"/>
            <ac:spMk id="2" creationId="{8D0FCDF8-B378-4806-BC3F-31C085A47201}"/>
          </ac:spMkLst>
        </pc:spChg>
        <pc:picChg chg="add mod">
          <ac:chgData name="Don Dailey" userId="3342ba4d-c330-458d-8155-cc0e7cebf7c5" providerId="ADAL" clId="{59928946-754B-438E-AC33-D9929090E9B3}" dt="2018-09-25T17:44:05.915" v="1561" actId="14100"/>
          <ac:picMkLst>
            <pc:docMk/>
            <pc:sldMk cId="1934752975" sldId="362"/>
            <ac:picMk id="3" creationId="{755A6E77-876A-4B74-A585-24CE8D695C6B}"/>
          </ac:picMkLst>
        </pc:picChg>
      </pc:sldChg>
      <pc:sldChg chg="addSp modSp add">
        <pc:chgData name="Don Dailey" userId="3342ba4d-c330-458d-8155-cc0e7cebf7c5" providerId="ADAL" clId="{59928946-754B-438E-AC33-D9929090E9B3}" dt="2018-09-25T17:46:33.139" v="1592" actId="1076"/>
        <pc:sldMkLst>
          <pc:docMk/>
          <pc:sldMk cId="3706500647" sldId="363"/>
        </pc:sldMkLst>
        <pc:spChg chg="mod">
          <ac:chgData name="Don Dailey" userId="3342ba4d-c330-458d-8155-cc0e7cebf7c5" providerId="ADAL" clId="{59928946-754B-438E-AC33-D9929090E9B3}" dt="2018-09-25T17:46:18.369" v="1590" actId="20577"/>
          <ac:spMkLst>
            <pc:docMk/>
            <pc:sldMk cId="3706500647" sldId="363"/>
            <ac:spMk id="2" creationId="{511CB4EA-1D05-43F6-AF8C-7C3C698BD384}"/>
          </ac:spMkLst>
        </pc:spChg>
        <pc:picChg chg="add mod">
          <ac:chgData name="Don Dailey" userId="3342ba4d-c330-458d-8155-cc0e7cebf7c5" providerId="ADAL" clId="{59928946-754B-438E-AC33-D9929090E9B3}" dt="2018-09-25T17:46:33.139" v="1592" actId="1076"/>
          <ac:picMkLst>
            <pc:docMk/>
            <pc:sldMk cId="3706500647" sldId="363"/>
            <ac:picMk id="3" creationId="{70817508-7613-4B0F-AE61-0924AA41395E}"/>
          </ac:picMkLst>
        </pc:picChg>
        <pc:picChg chg="add mod">
          <ac:chgData name="Don Dailey" userId="3342ba4d-c330-458d-8155-cc0e7cebf7c5" providerId="ADAL" clId="{59928946-754B-438E-AC33-D9929090E9B3}" dt="2018-09-25T17:46:30.163" v="1591" actId="1076"/>
          <ac:picMkLst>
            <pc:docMk/>
            <pc:sldMk cId="3706500647" sldId="363"/>
            <ac:picMk id="4" creationId="{57C7161D-752D-4793-B5D4-5406A16D5B72}"/>
          </ac:picMkLst>
        </pc:picChg>
      </pc:sldChg>
      <pc:sldMasterChg chg="delSldLayout">
        <pc:chgData name="Don Dailey" userId="3342ba4d-c330-458d-8155-cc0e7cebf7c5" providerId="ADAL" clId="{59928946-754B-438E-AC33-D9929090E9B3}" dt="2018-09-25T15:22:55.607" v="272" actId="2696"/>
        <pc:sldMasterMkLst>
          <pc:docMk/>
          <pc:sldMasterMk cId="376861228" sldId="2147483678"/>
        </pc:sldMasterMkLst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1130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 dirty="0"/>
            <a:t>SIS</a:t>
          </a:r>
          <a:endParaRPr lang="en-US" sz="1000" b="1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 dirty="0"/>
            <a:t>Food</a:t>
          </a:r>
          <a:endParaRPr lang="en-US" sz="1000" b="1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dirty="0" err="1"/>
            <a:t>MiLearn</a:t>
          </a:r>
          <a:endParaRPr lang="en-US" sz="1000" b="1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  <a:endParaRPr lang="en-US" sz="700" b="1" dirty="0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1130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SIS</a:t>
          </a:r>
          <a:endParaRPr lang="en-US" sz="1000" b="1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Food</a:t>
          </a:r>
          <a:endParaRPr lang="en-US" sz="1000" b="1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 err="1"/>
            <a:t>MiLearn</a:t>
          </a:r>
          <a:endParaRPr lang="en-US" sz="1000" b="1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  <a:endParaRPr lang="en-US" sz="700" b="1" kern="1200" dirty="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966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68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9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87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10/29/2018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10/29/2018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10/29/2018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10/29/2018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spreadsheets/d/1Ixq9aVjCJV1TCRqfFOJZlDFtRpNDSgefNsblRpr0e8Q/edit#gid=0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datahub.org/" TargetMode="External"/><Relationship Id="rId2" Type="http://schemas.openxmlformats.org/officeDocument/2006/relationships/hyperlink" Target="https://midatahub.foxbrightcm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upport@midatahub.or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SEPTEMBER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updated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38854-9FDC-4A7F-BA87-4202C9A04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Vendor liaisons needed – especially for PCG EasyIEP</a:t>
            </a:r>
          </a:p>
          <a:p>
            <a:r>
              <a:rPr lang="en-US" dirty="0"/>
              <a:t>Configuring a CSV Integration – NWEA Class Roster File</a:t>
            </a:r>
          </a:p>
          <a:p>
            <a:r>
              <a:rPr lang="en-US" dirty="0"/>
              <a:t>M-STEP Configuration </a:t>
            </a:r>
          </a:p>
          <a:p>
            <a:r>
              <a:rPr lang="en-US" dirty="0"/>
              <a:t>M-STEP Results Queries</a:t>
            </a:r>
          </a:p>
          <a:p>
            <a:r>
              <a:rPr lang="en-US" dirty="0"/>
              <a:t>EEM Configuration</a:t>
            </a:r>
          </a:p>
        </p:txBody>
      </p:sp>
    </p:spTree>
    <p:extLst>
      <p:ext uri="{BB962C8B-B14F-4D97-AF65-F5344CB8AC3E}">
        <p14:creationId xmlns:p14="http://schemas.microsoft.com/office/powerpoint/2010/main" val="801019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CD2259-E085-42C6-A431-987DE667A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260" y="208344"/>
            <a:ext cx="9169967" cy="469932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42B5472-EF43-402E-A32C-FE8165935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15595"/>
            <a:ext cx="8534400" cy="1507067"/>
          </a:xfrm>
        </p:spPr>
        <p:txBody>
          <a:bodyPr/>
          <a:lstStyle/>
          <a:p>
            <a:r>
              <a:rPr lang="en-US" dirty="0"/>
              <a:t>District </a:t>
            </a:r>
            <a:r>
              <a:rPr lang="en-US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44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B2399-E704-4872-85DC-68514EFE6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12048"/>
            <a:ext cx="8534400" cy="1507067"/>
          </a:xfrm>
        </p:spPr>
        <p:txBody>
          <a:bodyPr/>
          <a:lstStyle/>
          <a:p>
            <a:r>
              <a:rPr lang="en-US" dirty="0"/>
              <a:t>District Level Detail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12EB6-5DE2-4DA6-99F3-53C9AFD8F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388" y="257597"/>
            <a:ext cx="8988927" cy="468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7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58AD8-AEEF-4F85-A820-5B0BD6196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040" y="4808849"/>
            <a:ext cx="8534400" cy="1507067"/>
          </a:xfrm>
        </p:spPr>
        <p:txBody>
          <a:bodyPr/>
          <a:lstStyle/>
          <a:p>
            <a:r>
              <a:rPr lang="en-US" dirty="0"/>
              <a:t>School Level Details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711791-12DD-415E-AF94-1E15239E1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000" y="211960"/>
            <a:ext cx="9223216" cy="471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348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CDF8-B378-4806-BC3F-31C085A47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6" y="4882665"/>
            <a:ext cx="8534400" cy="1507067"/>
          </a:xfrm>
        </p:spPr>
        <p:txBody>
          <a:bodyPr/>
          <a:lstStyle/>
          <a:p>
            <a:r>
              <a:rPr lang="en-US" dirty="0"/>
              <a:t>Grade Level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A6E77-876A-4B74-A585-24CE8D695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649" y="205209"/>
            <a:ext cx="9101318" cy="485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52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CB4EA-1D05-43F6-AF8C-7C3C698BD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level </a:t>
            </a:r>
            <a:br>
              <a:rPr lang="en-US" dirty="0"/>
            </a:br>
            <a:r>
              <a:rPr lang="en-US" dirty="0"/>
              <a:t>details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817508-7613-4B0F-AE61-0924AA413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67600" cy="2619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C7161D-752D-4793-B5D4-5406A16D5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5" y="2428875"/>
            <a:ext cx="73818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00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0DEA5-593E-4B8D-A0FE-F4D71A769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CSV Imports in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DC32D-B20E-414F-B83F-456089CD8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AimsWebPlus</a:t>
            </a:r>
            <a:r>
              <a:rPr lang="en-US" dirty="0"/>
              <a:t> Assessment Results</a:t>
            </a:r>
          </a:p>
          <a:p>
            <a:r>
              <a:rPr lang="en-US" dirty="0"/>
              <a:t>DIBELS Next Assessment Results</a:t>
            </a:r>
          </a:p>
          <a:p>
            <a:r>
              <a:rPr lang="en-US" dirty="0"/>
              <a:t>Renaissance STAR Assessments</a:t>
            </a:r>
          </a:p>
          <a:p>
            <a:r>
              <a:rPr lang="en-US" dirty="0"/>
              <a:t>SWIS Referral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651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625827"/>
              </p:ext>
            </p:extLst>
          </p:nvPr>
        </p:nvGraphicFramePr>
        <p:xfrm>
          <a:off x="2005371" y="195840"/>
          <a:ext cx="8128000" cy="5908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Algebra Nation – API Integration of Student and Staff Roster data.  SSO Capability for Google and Microsoft 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Eidex</a:t>
                      </a:r>
                      <a:r>
                        <a:rPr lang="en-US" dirty="0"/>
                        <a:t> – API Integration to provide dashboards for districts as well as SGP tool.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SAS EVAAS – API integration to provide student, staff and </a:t>
                      </a:r>
                      <a:r>
                        <a:rPr lang="en-US"/>
                        <a:t>assessment data for VAM tool.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25653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Schoolzilla</a:t>
                      </a:r>
                      <a:r>
                        <a:rPr lang="en-US" dirty="0"/>
                        <a:t> – API integration to provide dashboards for districts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Career Cruising/</a:t>
                      </a:r>
                      <a:r>
                        <a:rPr lang="en-US" dirty="0" err="1"/>
                        <a:t>Xello</a:t>
                      </a:r>
                      <a:r>
                        <a:rPr lang="en-US" dirty="0"/>
                        <a:t> – API Integration for student roster and transcript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633907"/>
                  </a:ext>
                </a:extLst>
              </a:tr>
            </a:tbl>
          </a:graphicData>
        </a:graphic>
      </p:graphicFrame>
      <p:pic>
        <p:nvPicPr>
          <p:cNvPr id="2050" name="Picture 2" descr="Image result for algebra nation">
            <a:extLst>
              <a:ext uri="{FF2B5EF4-FFF2-40B4-BE49-F238E27FC236}">
                <a16:creationId xmlns:a16="http://schemas.microsoft.com/office/drawing/2014/main" id="{4355ABED-4DF0-4DFD-9229-84845670D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552" y="690208"/>
            <a:ext cx="1552198" cy="94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schoolzilla">
            <a:extLst>
              <a:ext uri="{FF2B5EF4-FFF2-40B4-BE49-F238E27FC236}">
                <a16:creationId xmlns:a16="http://schemas.microsoft.com/office/drawing/2014/main" id="{231B352C-0D99-4874-8B4C-46DC09444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41" y="3975133"/>
            <a:ext cx="3385724" cy="105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D4D2A0-39A7-4376-BEAC-25FA5F304E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308" b="21466"/>
          <a:stretch/>
        </p:blipFill>
        <p:spPr>
          <a:xfrm>
            <a:off x="3320780" y="1881825"/>
            <a:ext cx="1552198" cy="903789"/>
          </a:xfrm>
          <a:prstGeom prst="rect">
            <a:avLst/>
          </a:prstGeom>
        </p:spPr>
      </p:pic>
      <p:pic>
        <p:nvPicPr>
          <p:cNvPr id="9" name="Picture 30" descr="Image result for career cruising">
            <a:extLst>
              <a:ext uri="{FF2B5EF4-FFF2-40B4-BE49-F238E27FC236}">
                <a16:creationId xmlns:a16="http://schemas.microsoft.com/office/drawing/2014/main" id="{3A10A740-0642-454C-BE7C-0446F153B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718" y="5355614"/>
            <a:ext cx="2138364" cy="4940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81D806-CE57-401F-8E00-CD5362C488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2521" y="5257552"/>
            <a:ext cx="1764610" cy="6035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18F324-4A61-46BD-B634-C4FF1E4D48F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4083" y="2956189"/>
            <a:ext cx="1899338" cy="8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5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896152"/>
              </p:ext>
            </p:extLst>
          </p:nvPr>
        </p:nvGraphicFramePr>
        <p:xfrm>
          <a:off x="1886236" y="323613"/>
          <a:ext cx="8128000" cy="562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BrightArrow</a:t>
                      </a:r>
                      <a:r>
                        <a:rPr lang="en-US" dirty="0"/>
                        <a:t> Alert – Full API Integration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313836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DNA and ISE – Roster integration via API expected this fall.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MealMagic</a:t>
                      </a:r>
                      <a:r>
                        <a:rPr lang="en-US" dirty="0"/>
                        <a:t> – Full API Integration.  $250 per year if self-hosted, free if </a:t>
                      </a:r>
                      <a:r>
                        <a:rPr lang="en-US" dirty="0" err="1"/>
                        <a:t>MealMagic</a:t>
                      </a:r>
                      <a:r>
                        <a:rPr lang="en-US" dirty="0"/>
                        <a:t> hosted.  Bi-directional.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NWEA – Assessment data via Ed-Fi XML.  Expanded API expected by December.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SWIS - CSV Integration of roster data.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48134"/>
                  </a:ext>
                </a:extLst>
              </a:tr>
            </a:tbl>
          </a:graphicData>
        </a:graphic>
      </p:graphicFrame>
      <p:pic>
        <p:nvPicPr>
          <p:cNvPr id="10" name="Picture 40" descr="Image result for swis pbis">
            <a:extLst>
              <a:ext uri="{FF2B5EF4-FFF2-40B4-BE49-F238E27FC236}">
                <a16:creationId xmlns:a16="http://schemas.microsoft.com/office/drawing/2014/main" id="{32DEF787-57ED-4339-8B2A-5495728A5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0" t="15352" r="10136" b="17334"/>
          <a:stretch/>
        </p:blipFill>
        <p:spPr bwMode="auto">
          <a:xfrm>
            <a:off x="3044571" y="4937471"/>
            <a:ext cx="2040568" cy="9500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Image result for illuminate special education">
            <a:extLst>
              <a:ext uri="{FF2B5EF4-FFF2-40B4-BE49-F238E27FC236}">
                <a16:creationId xmlns:a16="http://schemas.microsoft.com/office/drawing/2014/main" id="{1B5164D8-FBF1-4CE2-97E8-5EF7BFFE8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871" y="1966759"/>
            <a:ext cx="3944865" cy="53444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DCF4B9-0BCC-47F0-94A8-37A03B195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814" y="2870655"/>
            <a:ext cx="3460206" cy="932633"/>
          </a:xfrm>
          <a:prstGeom prst="roundRect">
            <a:avLst/>
          </a:prstGeom>
        </p:spPr>
      </p:pic>
      <p:pic>
        <p:nvPicPr>
          <p:cNvPr id="13" name="Picture 42" descr="Image result for nwea">
            <a:extLst>
              <a:ext uri="{FF2B5EF4-FFF2-40B4-BE49-F238E27FC236}">
                <a16:creationId xmlns:a16="http://schemas.microsoft.com/office/drawing/2014/main" id="{DE1CFC9C-B60E-445C-9EAF-45A015A8DB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" b="25683"/>
          <a:stretch/>
        </p:blipFill>
        <p:spPr bwMode="auto">
          <a:xfrm>
            <a:off x="3248328" y="3926018"/>
            <a:ext cx="1395949" cy="9500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brightarrow">
            <a:extLst>
              <a:ext uri="{FF2B5EF4-FFF2-40B4-BE49-F238E27FC236}">
                <a16:creationId xmlns:a16="http://schemas.microsoft.com/office/drawing/2014/main" id="{C9C9B9BD-28A5-4B13-A22E-B63FBCBEE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453" y="802610"/>
            <a:ext cx="1680805" cy="8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673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Support Updates</a:t>
            </a:r>
          </a:p>
          <a:p>
            <a:r>
              <a:rPr lang="en-US" dirty="0"/>
              <a:t>New/Highlighted Features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74939"/>
              </p:ext>
            </p:extLst>
          </p:nvPr>
        </p:nvGraphicFramePr>
        <p:xfrm>
          <a:off x="1886236" y="323613"/>
          <a:ext cx="8128000" cy="5767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aimsWebPlus</a:t>
                      </a:r>
                      <a:r>
                        <a:rPr lang="en-US" dirty="0"/>
                        <a:t> – API Integration for roster.  Planned CSV file assessment import.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313836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Kindergarten Readiness Assessment (KRA) – API Integration for Roster (July), Assessment data return (November)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Follett Destiny Library Manager – OneRoster API for populating of staff and student data.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DIBELS Next – API Integration for Roster data.  CSV integration planned for assessment data.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USA Scheduler – Population of student and scheduled data via Ed-Fi API.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48134"/>
                  </a:ext>
                </a:extLst>
              </a:tr>
            </a:tbl>
          </a:graphicData>
        </a:graphic>
      </p:graphicFrame>
      <p:pic>
        <p:nvPicPr>
          <p:cNvPr id="9" name="Picture 44" descr="Image result for aimswebplus">
            <a:extLst>
              <a:ext uri="{FF2B5EF4-FFF2-40B4-BE49-F238E27FC236}">
                <a16:creationId xmlns:a16="http://schemas.microsoft.com/office/drawing/2014/main" id="{514CD63E-F98F-40EB-98CC-1DF0A0BD6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37" y="864999"/>
            <a:ext cx="2844037" cy="7653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036DAE-546E-4448-8B5A-1F6CA638A1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778" y="1812128"/>
            <a:ext cx="914097" cy="887727"/>
          </a:xfrm>
          <a:prstGeom prst="rect">
            <a:avLst/>
          </a:prstGeom>
        </p:spPr>
      </p:pic>
      <p:pic>
        <p:nvPicPr>
          <p:cNvPr id="15" name="Picture 36" descr="Image result for follett destiny library">
            <a:extLst>
              <a:ext uri="{FF2B5EF4-FFF2-40B4-BE49-F238E27FC236}">
                <a16:creationId xmlns:a16="http://schemas.microsoft.com/office/drawing/2014/main" id="{ACBBC9AA-403F-40F6-A97B-5B72C7F2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261" y="3107400"/>
            <a:ext cx="2646787" cy="7178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2" descr="Image result for usa scheduler master schedule">
            <a:extLst>
              <a:ext uri="{FF2B5EF4-FFF2-40B4-BE49-F238E27FC236}">
                <a16:creationId xmlns:a16="http://schemas.microsoft.com/office/drawing/2014/main" id="{FF9A3998-FABE-42BD-B30F-E090C9153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36" y="5101908"/>
            <a:ext cx="2319441" cy="9482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dynamic measurement group">
            <a:extLst>
              <a:ext uri="{FF2B5EF4-FFF2-40B4-BE49-F238E27FC236}">
                <a16:creationId xmlns:a16="http://schemas.microsoft.com/office/drawing/2014/main" id="{8D54D2D3-CAE8-4DD5-BF62-3A82CF60A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36" y="4077190"/>
            <a:ext cx="2319442" cy="81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67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379926"/>
              </p:ext>
            </p:extLst>
          </p:nvPr>
        </p:nvGraphicFramePr>
        <p:xfrm>
          <a:off x="1419283" y="684340"/>
          <a:ext cx="9111732" cy="386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5866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555866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School Data Sync – Free utility that reads rosters from your SIS and creates classes and groups for Microsoft Teams, Intune for Education, and third party applications.  OneRoster API integration.  Looking for pilot districts.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313836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Discovery Education - 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OneRoster API Integration.  Piloting with Van Buren Public Schools.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</a:tbl>
          </a:graphicData>
        </a:graphic>
      </p:graphicFrame>
      <p:pic>
        <p:nvPicPr>
          <p:cNvPr id="3" name="Picture 2" descr="Image result for microsoft school data sync">
            <a:extLst>
              <a:ext uri="{FF2B5EF4-FFF2-40B4-BE49-F238E27FC236}">
                <a16:creationId xmlns:a16="http://schemas.microsoft.com/office/drawing/2014/main" id="{E91290EE-DD45-4E50-829D-3FDAF5CA0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81" y="1213025"/>
            <a:ext cx="3750216" cy="145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discovery education">
            <a:extLst>
              <a:ext uri="{FF2B5EF4-FFF2-40B4-BE49-F238E27FC236}">
                <a16:creationId xmlns:a16="http://schemas.microsoft.com/office/drawing/2014/main" id="{97F11715-E265-49E5-8A3C-47E42B354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671" y="2900659"/>
            <a:ext cx="2559033" cy="155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593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931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92676-107E-4C03-B3A7-33FF3FBD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73822-79C9-4162-8ADE-0CB64816D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Timeline info on Website</a:t>
            </a:r>
          </a:p>
          <a:p>
            <a:r>
              <a:rPr lang="en-US" dirty="0">
                <a:hlinkClick r:id="rId2"/>
              </a:rPr>
              <a:t>Enhanced Timeline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330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B1211-1475-41DA-B02A-2F3276DFE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256060"/>
            <a:ext cx="8534400" cy="1507067"/>
          </a:xfrm>
        </p:spPr>
        <p:txBody>
          <a:bodyPr/>
          <a:lstStyle/>
          <a:p>
            <a:r>
              <a:rPr lang="en-US" dirty="0"/>
              <a:t>Phase 8 Development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6AC47-E57C-4B4A-B67C-2AF2892D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69020"/>
            <a:ext cx="8534400" cy="509421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MiDataHub - One Statewide "HUB"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Implement Ed-Fi ODS/API from current version to v2.3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Renaissance Learning / STAR Assessments CSV integration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SWIS CSV integration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OneRoster API Assessment 'write' capability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UserName</a:t>
            </a:r>
            <a:r>
              <a:rPr lang="en-US" dirty="0"/>
              <a:t>/</a:t>
            </a:r>
            <a:r>
              <a:rPr lang="en-US" dirty="0" err="1"/>
              <a:t>LoginId</a:t>
            </a:r>
            <a:r>
              <a:rPr lang="en-US" dirty="0"/>
              <a:t> management - ability to schedule creation of </a:t>
            </a:r>
            <a:r>
              <a:rPr lang="en-US" dirty="0" err="1"/>
              <a:t>student.loginId</a:t>
            </a:r>
            <a:r>
              <a:rPr lang="en-US" dirty="0"/>
              <a:t> field (assumes uniqueness only within district)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Display API and Inbound Integration statistics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Skeleton for integration statistics and dashboard (assumes </a:t>
            </a:r>
            <a:r>
              <a:rPr lang="en-US" dirty="0" err="1"/>
              <a:t>DataHub</a:t>
            </a:r>
            <a:r>
              <a:rPr lang="en-US" dirty="0"/>
              <a:t> staff carrying out dashboard development)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At-A-Glance Report enhancements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Dashboard testing</a:t>
            </a:r>
          </a:p>
          <a:p>
            <a:endParaRPr lang="en-US" dirty="0"/>
          </a:p>
        </p:txBody>
      </p:sp>
      <p:pic>
        <p:nvPicPr>
          <p:cNvPr id="5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B9019D54-8F36-4173-8082-D743446D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56" y="237523"/>
            <a:ext cx="3602578" cy="115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21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 dirty="0"/>
              <a:t>Actionable Data Update</a:t>
            </a:r>
            <a:br>
              <a:rPr lang="en-US" cap="none" dirty="0"/>
            </a:b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Tom Johnson, Actionable Data Manager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F1D1F0-0948-1A47-9634-702A4DD582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01" t="51200" r="52336" b="16267"/>
          <a:stretch/>
        </p:blipFill>
        <p:spPr>
          <a:xfrm>
            <a:off x="10208800" y="4937760"/>
            <a:ext cx="198320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478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/>
              <a:t>MiStrategyBank</a:t>
            </a:r>
            <a:endParaRPr lang="en-US" cap="non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9620276-6073-1E4C-8211-27339091C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26138" y="4983480"/>
            <a:ext cx="1911370" cy="1920240"/>
          </a:xfrm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FE88F479-726E-A84D-A5DD-88687F05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0630" y="4937760"/>
            <a:ext cx="1911370" cy="19202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897257-BB60-C44F-900D-5621F8F8A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" y="0"/>
            <a:ext cx="5514239" cy="4535424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AC3F5-02A7-6641-A59C-26283702E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363" y="-17391"/>
            <a:ext cx="4198357" cy="455281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C3CE11-28A7-2648-B086-29B316598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520" y="24969"/>
            <a:ext cx="5226165" cy="4510456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1F8A5-1CA8-3C43-846D-B01A78B738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541" y="17580"/>
            <a:ext cx="5863259" cy="4525233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11E477-A950-8543-87C3-5204F4C178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84" r="3964"/>
          <a:stretch/>
        </p:blipFill>
        <p:spPr>
          <a:xfrm>
            <a:off x="4337681" y="24969"/>
            <a:ext cx="7754708" cy="451045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62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5852DB-6D86-CA4D-AE94-E3916F4B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/>
              <a:t>MiRead Pilot Districts – fall 2018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83A63AC-5042-CB40-BE51-81402513DE42}"/>
              </a:ext>
            </a:extLst>
          </p:cNvPr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84212" y="685800"/>
          <a:ext cx="4875340" cy="3614738"/>
        </p:xfrm>
        <a:graphic>
          <a:graphicData uri="http://schemas.openxmlformats.org/drawingml/2006/table">
            <a:tbl>
              <a:tblPr/>
              <a:tblGrid>
                <a:gridCol w="4875340">
                  <a:extLst>
                    <a:ext uri="{9D8B030D-6E8A-4147-A177-3AD203B41FA5}">
                      <a16:colId xmlns:a16="http://schemas.microsoft.com/office/drawing/2014/main" val="1425063609"/>
                    </a:ext>
                  </a:extLst>
                </a:gridCol>
              </a:tblGrid>
              <a:tr h="362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MiRead Pilot Districts</a:t>
                      </a:r>
                    </a:p>
                  </a:txBody>
                  <a:tcPr marL="28575" marR="28575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148693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Colon Community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0803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Dearborn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11289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Ferndale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87549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Kaleva Norman Dickson Public Schools 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48400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Lawrence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80751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Mason County Eastern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88107"/>
                  </a:ext>
                </a:extLst>
              </a:tr>
              <a:tr h="348755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Melvindale Northern-Allen Park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82927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Three Rivers Community School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912966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Van Buren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62572"/>
                  </a:ext>
                </a:extLst>
              </a:tr>
            </a:tbl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3E25EFA-851B-ED48-AC05-DF3A9EE77E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2360" y="685800"/>
            <a:ext cx="3486555" cy="36147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E7F7D3-7299-2447-BBB1-57083B948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632" y="4937760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08" y="555412"/>
            <a:ext cx="3146003" cy="4290908"/>
          </a:xfrm>
        </p:spPr>
        <p:txBody>
          <a:bodyPr>
            <a:normAutofit/>
          </a:bodyPr>
          <a:lstStyle/>
          <a:p>
            <a:r>
              <a:rPr lang="en-US" cap="none" dirty="0"/>
              <a:t>MERI</a:t>
            </a:r>
            <a:br>
              <a:rPr lang="en-US" cap="none" dirty="0"/>
            </a:br>
            <a:br>
              <a:rPr lang="en-US" cap="none" dirty="0"/>
            </a:br>
            <a:r>
              <a:rPr lang="en-US" cap="none" dirty="0"/>
              <a:t>UofM</a:t>
            </a:r>
            <a:br>
              <a:rPr lang="en-US" cap="none" dirty="0"/>
            </a:br>
            <a:br>
              <a:rPr lang="en-US" cap="none" dirty="0"/>
            </a:br>
            <a:r>
              <a:rPr lang="en-US" cap="none" dirty="0"/>
              <a:t>Partnership</a:t>
            </a:r>
            <a:br>
              <a:rPr lang="en-US" cap="none" dirty="0"/>
            </a:br>
            <a:br>
              <a:rPr lang="en-US" cap="none" dirty="0"/>
            </a:br>
            <a:endParaRPr lang="en-US" cap="non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951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4572429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5329431" y="0"/>
            <a:ext cx="632005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C7400C-A915-8744-820E-1FE01401D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532" y="4626864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Q&amp;A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323959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336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187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523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59%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740,477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332,711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1,073,188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22%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70%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  <a:endParaRPr lang="en-US" b="1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798113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3.4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4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B1F1FB78-DA16-437D-8FC9-C9405D2978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3026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34C3-2D40-4441-9A7B-67F29153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383711"/>
            <a:ext cx="8534400" cy="1507067"/>
          </a:xfrm>
        </p:spPr>
        <p:txBody>
          <a:bodyPr/>
          <a:lstStyle/>
          <a:p>
            <a:r>
              <a:rPr lang="en-US" dirty="0"/>
              <a:t>Project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36D8B-D306-4B87-B460-D5C5AA58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76250"/>
            <a:ext cx="11211866" cy="5102604"/>
          </a:xfrm>
        </p:spPr>
        <p:txBody>
          <a:bodyPr>
            <a:normAutofit/>
          </a:bodyPr>
          <a:lstStyle/>
          <a:p>
            <a:r>
              <a:rPr lang="en-US" sz="2400" dirty="0"/>
              <a:t>Anne Crylen, Vendor Relations Manager – Part-time via </a:t>
            </a:r>
            <a:r>
              <a:rPr lang="en-US" sz="2400" dirty="0" err="1"/>
              <a:t>MiCH</a:t>
            </a:r>
            <a:r>
              <a:rPr lang="en-US" sz="2400" dirty="0"/>
              <a:t> Office</a:t>
            </a:r>
          </a:p>
          <a:p>
            <a:r>
              <a:rPr lang="en-US" sz="2400" dirty="0" err="1"/>
              <a:t>MiSchoolData</a:t>
            </a:r>
            <a:r>
              <a:rPr lang="en-US" sz="2400" dirty="0"/>
              <a:t> Redesign Grant</a:t>
            </a:r>
          </a:p>
          <a:p>
            <a:pPr lvl="1"/>
            <a:r>
              <a:rPr lang="en-US" sz="2000" dirty="0" err="1"/>
              <a:t>MiSchoolData</a:t>
            </a:r>
            <a:r>
              <a:rPr lang="en-US" sz="2000" dirty="0"/>
              <a:t> Redesign RFP responses submitted by 9 vendor partners</a:t>
            </a:r>
          </a:p>
          <a:p>
            <a:pPr lvl="1"/>
            <a:r>
              <a:rPr lang="en-US" sz="2000" dirty="0"/>
              <a:t>Two finalists have been selected for demonstrations on Oct 8</a:t>
            </a:r>
            <a:r>
              <a:rPr lang="en-US" sz="2000" baseline="30000" dirty="0"/>
              <a:t>th</a:t>
            </a:r>
            <a:endParaRPr lang="en-US" sz="2000" dirty="0"/>
          </a:p>
          <a:p>
            <a:r>
              <a:rPr lang="en-US" sz="2200" dirty="0"/>
              <a:t>Upcoming presentations</a:t>
            </a:r>
          </a:p>
          <a:p>
            <a:pPr lvl="1"/>
            <a:r>
              <a:rPr lang="en-US" sz="2000" dirty="0"/>
              <a:t>Michigan Infinite Campus Users Group (MICUG) – Sept. 25th</a:t>
            </a:r>
          </a:p>
          <a:p>
            <a:pPr lvl="1"/>
            <a:r>
              <a:rPr lang="en-US" sz="2000" dirty="0"/>
              <a:t>Ed-Fi Summit, Oct 9-12 Austin, TX</a:t>
            </a:r>
          </a:p>
          <a:p>
            <a:pPr lvl="1"/>
            <a:r>
              <a:rPr lang="en-US" sz="2000" dirty="0"/>
              <a:t>MAEDS Oct 10-12</a:t>
            </a:r>
          </a:p>
          <a:p>
            <a:pPr lvl="1"/>
            <a:r>
              <a:rPr lang="en-US" sz="2000" dirty="0"/>
              <a:t>Skyward User Conference, Nov 7-8</a:t>
            </a:r>
          </a:p>
          <a:p>
            <a:pPr lvl="1"/>
            <a:r>
              <a:rPr lang="en-US" sz="2000" dirty="0"/>
              <a:t>MACUL – </a:t>
            </a:r>
            <a:r>
              <a:rPr lang="en-US" sz="2000" dirty="0" err="1"/>
              <a:t>MiCH</a:t>
            </a:r>
            <a:r>
              <a:rPr lang="en-US" sz="2000" dirty="0"/>
              <a:t> will have a room March 20-22, 2019</a:t>
            </a:r>
          </a:p>
        </p:txBody>
      </p:sp>
    </p:spTree>
    <p:extLst>
      <p:ext uri="{BB962C8B-B14F-4D97-AF65-F5344CB8AC3E}">
        <p14:creationId xmlns:p14="http://schemas.microsoft.com/office/powerpoint/2010/main" val="781258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Support Update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33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59B77-9770-4C1F-8D68-502A7C264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 topics in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4F32-3CC2-4FF8-B43B-85F6F43F0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1529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Sneak Preview – MiDataHub Website </a:t>
            </a:r>
            <a:r>
              <a:rPr lang="en-US" dirty="0">
                <a:hlinkClick r:id="rId2"/>
              </a:rPr>
              <a:t>https://midatahub.foxbrightcms.com/</a:t>
            </a:r>
            <a:r>
              <a:rPr lang="en-US" dirty="0"/>
              <a:t> - will change to </a:t>
            </a:r>
            <a:r>
              <a:rPr lang="en-US" dirty="0">
                <a:hlinkClick r:id="rId3"/>
              </a:rPr>
              <a:t>www.midatahub.org</a:t>
            </a:r>
            <a:r>
              <a:rPr lang="en-US" dirty="0"/>
              <a:t> in next 1-2 days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/>
              <a:t>Use </a:t>
            </a:r>
            <a:r>
              <a:rPr lang="en-US" dirty="0">
                <a:hlinkClick r:id="rId4"/>
              </a:rPr>
              <a:t>support@midatahub.org</a:t>
            </a:r>
            <a:r>
              <a:rPr lang="en-US" dirty="0"/>
              <a:t> to submit a ticket</a:t>
            </a:r>
          </a:p>
          <a:p>
            <a:r>
              <a:rPr lang="en-US" dirty="0"/>
              <a:t>Current school year setting</a:t>
            </a:r>
          </a:p>
          <a:p>
            <a:r>
              <a:rPr lang="en-US" dirty="0"/>
              <a:t>Focus on data quality</a:t>
            </a:r>
          </a:p>
          <a:p>
            <a:pPr lvl="1"/>
            <a:r>
              <a:rPr lang="en-US" dirty="0"/>
              <a:t>At a Glance</a:t>
            </a:r>
          </a:p>
          <a:p>
            <a:pPr lvl="1"/>
            <a:r>
              <a:rPr lang="en-US" dirty="0"/>
              <a:t>Data Freshness</a:t>
            </a:r>
          </a:p>
          <a:p>
            <a:pPr lvl="1"/>
            <a:r>
              <a:rPr lang="en-US" dirty="0"/>
              <a:t>Dashboard Readiness</a:t>
            </a:r>
          </a:p>
          <a:p>
            <a:r>
              <a:rPr lang="en-US" dirty="0"/>
              <a:t>Creating API Integrations for vendors like </a:t>
            </a:r>
            <a:r>
              <a:rPr lang="en-US" dirty="0" err="1"/>
              <a:t>Eidex</a:t>
            </a:r>
            <a:r>
              <a:rPr lang="en-US" dirty="0"/>
              <a:t> and </a:t>
            </a:r>
            <a:r>
              <a:rPr lang="en-US" dirty="0" err="1"/>
              <a:t>MealMagic</a:t>
            </a:r>
            <a:endParaRPr lang="en-US" dirty="0"/>
          </a:p>
          <a:p>
            <a:r>
              <a:rPr lang="en-US" dirty="0"/>
              <a:t>Purpose of Profiles</a:t>
            </a:r>
          </a:p>
        </p:txBody>
      </p:sp>
    </p:spTree>
    <p:extLst>
      <p:ext uri="{BB962C8B-B14F-4D97-AF65-F5344CB8AC3E}">
        <p14:creationId xmlns:p14="http://schemas.microsoft.com/office/powerpoint/2010/main" val="3111270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SIS Vendor Calls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49" y="1771275"/>
            <a:ext cx="11285540" cy="410541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 dirty="0"/>
              <a:t>Purpose: Provide time for the vendor and Data Hub team to collaborate on troubleshooting and discussing current and upcoming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 dirty="0"/>
              <a:t>Tuesday Bi-Weekly starting 7/23/18 (only exception is Infinite Campus)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 err="1"/>
              <a:t>Powerschool</a:t>
            </a:r>
            <a:r>
              <a:rPr lang="en-US" sz="2900" dirty="0"/>
              <a:t> SIS - 10:30-10:50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 err="1"/>
              <a:t>Powerschool</a:t>
            </a:r>
            <a:r>
              <a:rPr lang="en-US" sz="2900" dirty="0"/>
              <a:t> SE - 10:50-11:10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SunGard/PowerSchool </a:t>
            </a:r>
            <a:r>
              <a:rPr lang="en-US" sz="2900" dirty="0" err="1"/>
              <a:t>eSchoolPlus</a:t>
            </a:r>
            <a:r>
              <a:rPr lang="en-US" sz="2900" dirty="0"/>
              <a:t> - 11:10-11:40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Synergy - 2:00 - 2:30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Skyward - 3:00 - 3:30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Infinite Campus - 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1st </a:t>
            </a:r>
            <a:r>
              <a:rPr lang="en-US" sz="2900" dirty="0" err="1"/>
              <a:t>wednesday</a:t>
            </a:r>
            <a:r>
              <a:rPr lang="en-US" sz="2900" dirty="0"/>
              <a:t> of every month 1:00 - 2:00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3rd </a:t>
            </a:r>
            <a:r>
              <a:rPr lang="en-US" sz="2900" dirty="0" err="1"/>
              <a:t>wednesday</a:t>
            </a:r>
            <a:r>
              <a:rPr lang="en-US" sz="2900" dirty="0"/>
              <a:t> of every month 1:30 - 2:00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 sz="2900" dirty="0"/>
          </a:p>
          <a:p>
            <a:endParaRPr lang="en-US" sz="2900" dirty="0"/>
          </a:p>
          <a:p>
            <a:pPr lvl="1" fontAlgn="base"/>
            <a:r>
              <a:rPr lang="en-US" sz="2900" dirty="0"/>
              <a:t>If you would like to join any of these calls please send an email to </a:t>
            </a:r>
            <a:r>
              <a:rPr lang="en-US" sz="2900" u="sng" dirty="0">
                <a:hlinkClick r:id="rId2"/>
              </a:rPr>
              <a:t>support@midatahub.org</a:t>
            </a:r>
            <a:r>
              <a:rPr lang="en-US" sz="2900" dirty="0"/>
              <a:t> letting us know which SIS vendor call you would like to participate. 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198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Highlighted Features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16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 dirty="0"/>
              <a:t>Features nearing completion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30474-8892-4D1A-9AE9-5BD3C4563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21337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M-STEP Integration</a:t>
            </a:r>
          </a:p>
          <a:p>
            <a:pPr lvl="1"/>
            <a:r>
              <a:rPr lang="en-US" dirty="0"/>
              <a:t>Pull method – in production by the end of the month</a:t>
            </a:r>
          </a:p>
          <a:p>
            <a:pPr lvl="1"/>
            <a:r>
              <a:rPr lang="en-US" dirty="0"/>
              <a:t>Push method – in development</a:t>
            </a:r>
          </a:p>
          <a:p>
            <a:r>
              <a:rPr lang="en-US" dirty="0"/>
              <a:t>UIC Integration</a:t>
            </a:r>
          </a:p>
          <a:p>
            <a:pPr lvl="1"/>
            <a:r>
              <a:rPr lang="en-US" dirty="0"/>
              <a:t>MISTAR and Skyward in production</a:t>
            </a:r>
          </a:p>
          <a:p>
            <a:pPr lvl="1"/>
            <a:r>
              <a:rPr lang="en-US" dirty="0"/>
              <a:t>PowerSchool to go live in October</a:t>
            </a:r>
          </a:p>
          <a:p>
            <a:pPr lvl="1"/>
            <a:r>
              <a:rPr lang="en-US" dirty="0"/>
              <a:t>Other vendors in process.  Infinite Campus near pilot stage.</a:t>
            </a:r>
          </a:p>
          <a:p>
            <a:r>
              <a:rPr lang="en-US" dirty="0"/>
              <a:t>EEM Integration</a:t>
            </a:r>
          </a:p>
          <a:p>
            <a:pPr lvl="1"/>
            <a:r>
              <a:rPr lang="en-US" dirty="0"/>
              <a:t>Testing complete – moving to production.</a:t>
            </a:r>
          </a:p>
          <a:p>
            <a:pPr lvl="1"/>
            <a:r>
              <a:rPr lang="en-US" dirty="0"/>
              <a:t>Required for MSDS Testing</a:t>
            </a:r>
          </a:p>
          <a:p>
            <a:r>
              <a:rPr lang="en-US" dirty="0"/>
              <a:t>MSDS Integrations</a:t>
            </a:r>
          </a:p>
          <a:p>
            <a:pPr lvl="1"/>
            <a:r>
              <a:rPr lang="en-US" dirty="0"/>
              <a:t>Pilot testing in process</a:t>
            </a:r>
          </a:p>
        </p:txBody>
      </p:sp>
    </p:spTree>
    <p:extLst>
      <p:ext uri="{BB962C8B-B14F-4D97-AF65-F5344CB8AC3E}">
        <p14:creationId xmlns:p14="http://schemas.microsoft.com/office/powerpoint/2010/main" val="1678656718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17798</TotalTime>
  <Words>931</Words>
  <Application>Microsoft Office PowerPoint</Application>
  <PresentationFormat>Widescreen</PresentationFormat>
  <Paragraphs>175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Aharoni</vt:lpstr>
      <vt:lpstr>Arial</vt:lpstr>
      <vt:lpstr>Arial Narrow</vt:lpstr>
      <vt:lpstr>Calibri</vt:lpstr>
      <vt:lpstr>Century Gothic</vt:lpstr>
      <vt:lpstr>Wingdings</vt:lpstr>
      <vt:lpstr>Wingdings 3</vt:lpstr>
      <vt:lpstr>Slice</vt:lpstr>
      <vt:lpstr>District UPDATE Webinar SEPTEMBER 2018 </vt:lpstr>
      <vt:lpstr>Agenda</vt:lpstr>
      <vt:lpstr>PowerPoint Presentation</vt:lpstr>
      <vt:lpstr>Project updates</vt:lpstr>
      <vt:lpstr>Support Update </vt:lpstr>
      <vt:lpstr>Hot topics in support</vt:lpstr>
      <vt:lpstr>Support Structure –  SIS Vendor Calls</vt:lpstr>
      <vt:lpstr>New AND Highlighted Features </vt:lpstr>
      <vt:lpstr>Features nearing completion</vt:lpstr>
      <vt:lpstr>New AND updated Integrations </vt:lpstr>
      <vt:lpstr>Integration items</vt:lpstr>
      <vt:lpstr>District LeveL</vt:lpstr>
      <vt:lpstr>District Level Detail</vt:lpstr>
      <vt:lpstr>School Level Details</vt:lpstr>
      <vt:lpstr>Grade Level Chart</vt:lpstr>
      <vt:lpstr>Student level  details</vt:lpstr>
      <vt:lpstr>CSV Imports in process</vt:lpstr>
      <vt:lpstr>PowerPoint Presentation</vt:lpstr>
      <vt:lpstr>PowerPoint Presentation</vt:lpstr>
      <vt:lpstr>PowerPoint Presentation</vt:lpstr>
      <vt:lpstr>PowerPoint Presentation</vt:lpstr>
      <vt:lpstr>Items in development </vt:lpstr>
      <vt:lpstr>Timeline overview</vt:lpstr>
      <vt:lpstr>Phase 8 Development List</vt:lpstr>
      <vt:lpstr>Actionable Data Update </vt:lpstr>
      <vt:lpstr>MiStrategyBank</vt:lpstr>
      <vt:lpstr>MiRead Pilot Districts – fall 2018</vt:lpstr>
      <vt:lpstr>MERI  UofM  Partnership  </vt:lpstr>
      <vt:lpstr>Q&amp;A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31</cp:revision>
  <dcterms:created xsi:type="dcterms:W3CDTF">2017-10-10T17:04:02Z</dcterms:created>
  <dcterms:modified xsi:type="dcterms:W3CDTF">2018-10-29T12:01:32Z</dcterms:modified>
</cp:coreProperties>
</file>