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jpg&amp;ehk=6JHvrFdxtuZaOy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  <p:sldMasterId id="2147483696" r:id="rId2"/>
  </p:sldMasterIdLst>
  <p:notesMasterIdLst>
    <p:notesMasterId r:id="rId33"/>
  </p:notesMasterIdLst>
  <p:sldIdLst>
    <p:sldId id="260" r:id="rId3"/>
    <p:sldId id="284" r:id="rId4"/>
    <p:sldId id="286" r:id="rId5"/>
    <p:sldId id="323" r:id="rId6"/>
    <p:sldId id="324" r:id="rId7"/>
    <p:sldId id="335" r:id="rId8"/>
    <p:sldId id="334" r:id="rId9"/>
    <p:sldId id="275" r:id="rId10"/>
    <p:sldId id="276" r:id="rId11"/>
    <p:sldId id="283" r:id="rId12"/>
    <p:sldId id="278" r:id="rId13"/>
    <p:sldId id="277" r:id="rId14"/>
    <p:sldId id="288" r:id="rId15"/>
    <p:sldId id="309" r:id="rId16"/>
    <p:sldId id="326" r:id="rId17"/>
    <p:sldId id="327" r:id="rId18"/>
    <p:sldId id="328" r:id="rId19"/>
    <p:sldId id="329" r:id="rId20"/>
    <p:sldId id="330" r:id="rId21"/>
    <p:sldId id="331" r:id="rId22"/>
    <p:sldId id="290" r:id="rId23"/>
    <p:sldId id="291" r:id="rId24"/>
    <p:sldId id="256" r:id="rId25"/>
    <p:sldId id="312" r:id="rId26"/>
    <p:sldId id="292" r:id="rId27"/>
    <p:sldId id="313" r:id="rId28"/>
    <p:sldId id="336" r:id="rId29"/>
    <p:sldId id="295" r:id="rId30"/>
    <p:sldId id="333" r:id="rId31"/>
    <p:sldId id="314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01" autoAdjust="0"/>
    <p:restoredTop sz="94643"/>
  </p:normalViewPr>
  <p:slideViewPr>
    <p:cSldViewPr snapToGrid="0" snapToObjects="1">
      <p:cViewPr varScale="1">
        <p:scale>
          <a:sx n="83" d="100"/>
          <a:sy n="83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 Dailey" userId="3342ba4d-c330-458d-8155-cc0e7cebf7c5" providerId="ADAL" clId="{AD269F9C-F279-47CA-86C2-CF2EEA6F2BBD}"/>
    <pc:docChg chg="undo custSel addSld delSld modSld">
      <pc:chgData name="Don Dailey" userId="3342ba4d-c330-458d-8155-cc0e7cebf7c5" providerId="ADAL" clId="{AD269F9C-F279-47CA-86C2-CF2EEA6F2BBD}" dt="2018-04-23T02:28:44.962" v="808" actId="20577"/>
      <pc:docMkLst>
        <pc:docMk/>
      </pc:docMkLst>
      <pc:sldChg chg="add">
        <pc:chgData name="Don Dailey" userId="3342ba4d-c330-458d-8155-cc0e7cebf7c5" providerId="ADAL" clId="{AD269F9C-F279-47CA-86C2-CF2EEA6F2BBD}" dt="2018-04-23T02:22:45.498" v="557" actId="20577"/>
        <pc:sldMkLst>
          <pc:docMk/>
          <pc:sldMk cId="261165885" sldId="256"/>
        </pc:sldMkLst>
      </pc:sldChg>
      <pc:sldChg chg="modSp">
        <pc:chgData name="Don Dailey" userId="3342ba4d-c330-458d-8155-cc0e7cebf7c5" providerId="ADAL" clId="{AD269F9C-F279-47CA-86C2-CF2EEA6F2BBD}" dt="2018-04-23T01:08:02.412" v="4" actId="20577"/>
        <pc:sldMkLst>
          <pc:docMk/>
          <pc:sldMk cId="1698903729" sldId="260"/>
        </pc:sldMkLst>
        <pc:spChg chg="mod">
          <ac:chgData name="Don Dailey" userId="3342ba4d-c330-458d-8155-cc0e7cebf7c5" providerId="ADAL" clId="{AD269F9C-F279-47CA-86C2-CF2EEA6F2BBD}" dt="2018-04-23T01:08:02.412" v="4" actId="20577"/>
          <ac:spMkLst>
            <pc:docMk/>
            <pc:sldMk cId="1698903729" sldId="260"/>
            <ac:spMk id="2" creationId="{00000000-0000-0000-0000-000000000000}"/>
          </ac:spMkLst>
        </pc:spChg>
      </pc:sldChg>
      <pc:sldChg chg="add">
        <pc:chgData name="Don Dailey" userId="3342ba4d-c330-458d-8155-cc0e7cebf7c5" providerId="ADAL" clId="{AD269F9C-F279-47CA-86C2-CF2EEA6F2BBD}" dt="2018-04-23T01:29:21.757" v="138" actId="20577"/>
        <pc:sldMkLst>
          <pc:docMk/>
          <pc:sldMk cId="1993855395" sldId="275"/>
        </pc:sldMkLst>
      </pc:sldChg>
      <pc:sldChg chg="add">
        <pc:chgData name="Don Dailey" userId="3342ba4d-c330-458d-8155-cc0e7cebf7c5" providerId="ADAL" clId="{AD269F9C-F279-47CA-86C2-CF2EEA6F2BBD}" dt="2018-04-23T01:29:21.757" v="138" actId="20577"/>
        <pc:sldMkLst>
          <pc:docMk/>
          <pc:sldMk cId="1650168675" sldId="276"/>
        </pc:sldMkLst>
      </pc:sldChg>
      <pc:sldChg chg="add">
        <pc:chgData name="Don Dailey" userId="3342ba4d-c330-458d-8155-cc0e7cebf7c5" providerId="ADAL" clId="{AD269F9C-F279-47CA-86C2-CF2EEA6F2BBD}" dt="2018-04-23T01:29:21.757" v="138" actId="20577"/>
        <pc:sldMkLst>
          <pc:docMk/>
          <pc:sldMk cId="2006715399" sldId="277"/>
        </pc:sldMkLst>
      </pc:sldChg>
      <pc:sldChg chg="add">
        <pc:chgData name="Don Dailey" userId="3342ba4d-c330-458d-8155-cc0e7cebf7c5" providerId="ADAL" clId="{AD269F9C-F279-47CA-86C2-CF2EEA6F2BBD}" dt="2018-04-23T01:29:21.757" v="138" actId="20577"/>
        <pc:sldMkLst>
          <pc:docMk/>
          <pc:sldMk cId="2930829890" sldId="278"/>
        </pc:sldMkLst>
      </pc:sldChg>
      <pc:sldChg chg="add">
        <pc:chgData name="Don Dailey" userId="3342ba4d-c330-458d-8155-cc0e7cebf7c5" providerId="ADAL" clId="{AD269F9C-F279-47CA-86C2-CF2EEA6F2BBD}" dt="2018-04-23T01:29:21.757" v="138" actId="20577"/>
        <pc:sldMkLst>
          <pc:docMk/>
          <pc:sldMk cId="2364638031" sldId="283"/>
        </pc:sldMkLst>
      </pc:sldChg>
      <pc:sldChg chg="del">
        <pc:chgData name="Don Dailey" userId="3342ba4d-c330-458d-8155-cc0e7cebf7c5" providerId="ADAL" clId="{AD269F9C-F279-47CA-86C2-CF2EEA6F2BBD}" dt="2018-04-23T01:29:17.356" v="136" actId="2696"/>
        <pc:sldMkLst>
          <pc:docMk/>
          <pc:sldMk cId="3878308798" sldId="283"/>
        </pc:sldMkLst>
      </pc:sldChg>
      <pc:sldChg chg="addSp delSp modSp delAnim">
        <pc:chgData name="Don Dailey" userId="3342ba4d-c330-458d-8155-cc0e7cebf7c5" providerId="ADAL" clId="{AD269F9C-F279-47CA-86C2-CF2EEA6F2BBD}" dt="2018-04-23T02:04:36.022" v="261" actId="1076"/>
        <pc:sldMkLst>
          <pc:docMk/>
          <pc:sldMk cId="3714691522" sldId="286"/>
        </pc:sldMkLst>
        <pc:spChg chg="mod">
          <ac:chgData name="Don Dailey" userId="3342ba4d-c330-458d-8155-cc0e7cebf7c5" providerId="ADAL" clId="{AD269F9C-F279-47CA-86C2-CF2EEA6F2BBD}" dt="2018-04-23T02:03:12.140" v="243" actId="20577"/>
          <ac:spMkLst>
            <pc:docMk/>
            <pc:sldMk cId="3714691522" sldId="286"/>
            <ac:spMk id="13" creationId="{B786B9A3-F74C-48FF-BC5D-652BF89FE2B4}"/>
          </ac:spMkLst>
        </pc:spChg>
        <pc:graphicFrameChg chg="mod modGraphic">
          <ac:chgData name="Don Dailey" userId="3342ba4d-c330-458d-8155-cc0e7cebf7c5" providerId="ADAL" clId="{AD269F9C-F279-47CA-86C2-CF2EEA6F2BBD}" dt="2018-04-23T02:02:30.513" v="237" actId="20577"/>
          <ac:graphicFrameMkLst>
            <pc:docMk/>
            <pc:sldMk cId="3714691522" sldId="286"/>
            <ac:graphicFrameMk id="9" creationId="{052EB9C7-8013-4657-8398-C845CD31FAE2}"/>
          </ac:graphicFrameMkLst>
        </pc:graphicFrameChg>
        <pc:graphicFrameChg chg="mod">
          <ac:chgData name="Don Dailey" userId="3342ba4d-c330-458d-8155-cc0e7cebf7c5" providerId="ADAL" clId="{AD269F9C-F279-47CA-86C2-CF2EEA6F2BBD}" dt="2018-04-23T02:03:50.438" v="257" actId="404"/>
          <ac:graphicFrameMkLst>
            <pc:docMk/>
            <pc:sldMk cId="3714691522" sldId="286"/>
            <ac:graphicFrameMk id="11" creationId="{46A9335A-2F5C-43D1-B962-639E7C9B1DBE}"/>
          </ac:graphicFrameMkLst>
        </pc:graphicFrameChg>
        <pc:picChg chg="add mod">
          <ac:chgData name="Don Dailey" userId="3342ba4d-c330-458d-8155-cc0e7cebf7c5" providerId="ADAL" clId="{AD269F9C-F279-47CA-86C2-CF2EEA6F2BBD}" dt="2018-04-23T02:04:36.022" v="261" actId="1076"/>
          <ac:picMkLst>
            <pc:docMk/>
            <pc:sldMk cId="3714691522" sldId="286"/>
            <ac:picMk id="3" creationId="{B8959BE9-71BF-4312-9F78-08A650FF7081}"/>
          </ac:picMkLst>
        </pc:picChg>
        <pc:picChg chg="del">
          <ac:chgData name="Don Dailey" userId="3342ba4d-c330-458d-8155-cc0e7cebf7c5" providerId="ADAL" clId="{AD269F9C-F279-47CA-86C2-CF2EEA6F2BBD}" dt="2018-04-23T02:04:00.550" v="259" actId="478"/>
          <ac:picMkLst>
            <pc:docMk/>
            <pc:sldMk cId="3714691522" sldId="286"/>
            <ac:picMk id="12" creationId="{3DAA0F3D-DDF3-4920-A621-848FFE99A326}"/>
          </ac:picMkLst>
        </pc:picChg>
        <pc:picChg chg="del">
          <ac:chgData name="Don Dailey" userId="3342ba4d-c330-458d-8155-cc0e7cebf7c5" providerId="ADAL" clId="{AD269F9C-F279-47CA-86C2-CF2EEA6F2BBD}" dt="2018-04-23T02:03:59.468" v="258" actId="478"/>
          <ac:picMkLst>
            <pc:docMk/>
            <pc:sldMk cId="3714691522" sldId="286"/>
            <ac:picMk id="14" creationId="{BF25C10D-F385-45A2-903F-F95F45ABE8E6}"/>
          </ac:picMkLst>
        </pc:picChg>
      </pc:sldChg>
      <pc:sldChg chg="addSp delSp modSp">
        <pc:chgData name="Don Dailey" userId="3342ba4d-c330-458d-8155-cc0e7cebf7c5" providerId="ADAL" clId="{AD269F9C-F279-47CA-86C2-CF2EEA6F2BBD}" dt="2018-04-23T02:24:09.365" v="576" actId="1038"/>
        <pc:sldMkLst>
          <pc:docMk/>
          <pc:sldMk cId="1058753574" sldId="291"/>
        </pc:sldMkLst>
        <pc:graphicFrameChg chg="modGraphic">
          <ac:chgData name="Don Dailey" userId="3342ba4d-c330-458d-8155-cc0e7cebf7c5" providerId="ADAL" clId="{AD269F9C-F279-47CA-86C2-CF2EEA6F2BBD}" dt="2018-04-23T02:24:00.734" v="563" actId="20577"/>
          <ac:graphicFrameMkLst>
            <pc:docMk/>
            <pc:sldMk cId="1058753574" sldId="291"/>
            <ac:graphicFrameMk id="2" creationId="{54F28967-A82D-464B-91DC-32D47D4D3DDA}"/>
          </ac:graphicFrameMkLst>
        </pc:graphicFrameChg>
        <pc:picChg chg="mod">
          <ac:chgData name="Don Dailey" userId="3342ba4d-c330-458d-8155-cc0e7cebf7c5" providerId="ADAL" clId="{AD269F9C-F279-47CA-86C2-CF2EEA6F2BBD}" dt="2018-04-23T02:16:34.347" v="387" actId="1076"/>
          <ac:picMkLst>
            <pc:docMk/>
            <pc:sldMk cId="1058753574" sldId="291"/>
            <ac:picMk id="5" creationId="{0162FF6B-C64F-43BC-87E5-E792A4DF8645}"/>
          </ac:picMkLst>
        </pc:picChg>
        <pc:picChg chg="del mod">
          <ac:chgData name="Don Dailey" userId="3342ba4d-c330-458d-8155-cc0e7cebf7c5" providerId="ADAL" clId="{AD269F9C-F279-47CA-86C2-CF2EEA6F2BBD}" dt="2018-04-23T02:22:03.468" v="524" actId="478"/>
          <ac:picMkLst>
            <pc:docMk/>
            <pc:sldMk cId="1058753574" sldId="291"/>
            <ac:picMk id="6" creationId="{1BB2045F-CF82-42D2-B965-DA740D8D927D}"/>
          </ac:picMkLst>
        </pc:picChg>
        <pc:picChg chg="del">
          <ac:chgData name="Don Dailey" userId="3342ba4d-c330-458d-8155-cc0e7cebf7c5" providerId="ADAL" clId="{AD269F9C-F279-47CA-86C2-CF2EEA6F2BBD}" dt="2018-04-23T02:16:26.954" v="385" actId="478"/>
          <ac:picMkLst>
            <pc:docMk/>
            <pc:sldMk cId="1058753574" sldId="291"/>
            <ac:picMk id="8" creationId="{EABAD609-FA7D-4AE0-B420-41AF706530C8}"/>
          </ac:picMkLst>
        </pc:picChg>
        <pc:picChg chg="del">
          <ac:chgData name="Don Dailey" userId="3342ba4d-c330-458d-8155-cc0e7cebf7c5" providerId="ADAL" clId="{AD269F9C-F279-47CA-86C2-CF2EEA6F2BBD}" dt="2018-04-23T02:13:55.327" v="313" actId="478"/>
          <ac:picMkLst>
            <pc:docMk/>
            <pc:sldMk cId="1058753574" sldId="291"/>
            <ac:picMk id="9" creationId="{4B9DEBA3-69E1-436B-97FD-6196396FC99F}"/>
          </ac:picMkLst>
        </pc:picChg>
        <pc:picChg chg="add mod">
          <ac:chgData name="Don Dailey" userId="3342ba4d-c330-458d-8155-cc0e7cebf7c5" providerId="ADAL" clId="{AD269F9C-F279-47CA-86C2-CF2EEA6F2BBD}" dt="2018-04-23T02:24:09.365" v="576" actId="1038"/>
          <ac:picMkLst>
            <pc:docMk/>
            <pc:sldMk cId="1058753574" sldId="291"/>
            <ac:picMk id="10" creationId="{231B352C-0D99-4874-8B4C-46DC09444F04}"/>
          </ac:picMkLst>
        </pc:picChg>
        <pc:picChg chg="add mod">
          <ac:chgData name="Don Dailey" userId="3342ba4d-c330-458d-8155-cc0e7cebf7c5" providerId="ADAL" clId="{AD269F9C-F279-47CA-86C2-CF2EEA6F2BBD}" dt="2018-04-23T02:18:44.810" v="446" actId="1036"/>
          <ac:picMkLst>
            <pc:docMk/>
            <pc:sldMk cId="1058753574" sldId="291"/>
            <ac:picMk id="2050" creationId="{4355ABED-4DF0-4DFD-9229-84845670D5AD}"/>
          </ac:picMkLst>
        </pc:picChg>
      </pc:sldChg>
      <pc:sldChg chg="del">
        <pc:chgData name="Don Dailey" userId="3342ba4d-c330-458d-8155-cc0e7cebf7c5" providerId="ADAL" clId="{AD269F9C-F279-47CA-86C2-CF2EEA6F2BBD}" dt="2018-04-23T01:29:17.361" v="137" actId="2696"/>
        <pc:sldMkLst>
          <pc:docMk/>
          <pc:sldMk cId="3763895978" sldId="303"/>
        </pc:sldMkLst>
      </pc:sldChg>
      <pc:sldChg chg="modSp">
        <pc:chgData name="Don Dailey" userId="3342ba4d-c330-458d-8155-cc0e7cebf7c5" providerId="ADAL" clId="{AD269F9C-F279-47CA-86C2-CF2EEA6F2BBD}" dt="2018-04-23T01:30:19.813" v="185" actId="20577"/>
        <pc:sldMkLst>
          <pc:docMk/>
          <pc:sldMk cId="1124195820" sldId="309"/>
        </pc:sldMkLst>
        <pc:spChg chg="mod">
          <ac:chgData name="Don Dailey" userId="3342ba4d-c330-458d-8155-cc0e7cebf7c5" providerId="ADAL" clId="{AD269F9C-F279-47CA-86C2-CF2EEA6F2BBD}" dt="2018-04-23T01:30:19.813" v="185" actId="20577"/>
          <ac:spMkLst>
            <pc:docMk/>
            <pc:sldMk cId="1124195820" sldId="309"/>
            <ac:spMk id="5" creationId="{CBC53F37-2272-4810-8EB5-E6807E48CC6C}"/>
          </ac:spMkLst>
        </pc:spChg>
      </pc:sldChg>
      <pc:sldChg chg="addSp delSp modSp">
        <pc:chgData name="Don Dailey" userId="3342ba4d-c330-458d-8155-cc0e7cebf7c5" providerId="ADAL" clId="{AD269F9C-F279-47CA-86C2-CF2EEA6F2BBD}" dt="2018-04-23T01:24:02.926" v="134" actId="1076"/>
        <pc:sldMkLst>
          <pc:docMk/>
          <pc:sldMk cId="2378927589" sldId="312"/>
        </pc:sldMkLst>
        <pc:spChg chg="add del">
          <ac:chgData name="Don Dailey" userId="3342ba4d-c330-458d-8155-cc0e7cebf7c5" providerId="ADAL" clId="{AD269F9C-F279-47CA-86C2-CF2EEA6F2BBD}" dt="2018-04-23T01:17:01.648" v="118" actId="1076"/>
          <ac:spMkLst>
            <pc:docMk/>
            <pc:sldMk cId="2378927589" sldId="312"/>
            <ac:spMk id="8" creationId="{3FB6A97B-CAA5-46C7-AD68-4B2B4693657D}"/>
          </ac:spMkLst>
        </pc:spChg>
        <pc:picChg chg="del">
          <ac:chgData name="Don Dailey" userId="3342ba4d-c330-458d-8155-cc0e7cebf7c5" providerId="ADAL" clId="{AD269F9C-F279-47CA-86C2-CF2EEA6F2BBD}" dt="2018-04-23T01:17:10.758" v="122" actId="478"/>
          <ac:picMkLst>
            <pc:docMk/>
            <pc:sldMk cId="2378927589" sldId="312"/>
            <ac:picMk id="2" creationId="{6AD25EE8-62F6-4401-9897-C9AB53B82625}"/>
          </ac:picMkLst>
        </pc:picChg>
        <pc:picChg chg="del mod">
          <ac:chgData name="Don Dailey" userId="3342ba4d-c330-458d-8155-cc0e7cebf7c5" providerId="ADAL" clId="{AD269F9C-F279-47CA-86C2-CF2EEA6F2BBD}" dt="2018-04-23T01:17:08.436" v="121" actId="478"/>
          <ac:picMkLst>
            <pc:docMk/>
            <pc:sldMk cId="2378927589" sldId="312"/>
            <ac:picMk id="3" creationId="{A50971FC-1722-47E8-BC7D-08A6A31CD4F7}"/>
          </ac:picMkLst>
        </pc:picChg>
        <pc:picChg chg="del">
          <ac:chgData name="Don Dailey" userId="3342ba4d-c330-458d-8155-cc0e7cebf7c5" providerId="ADAL" clId="{AD269F9C-F279-47CA-86C2-CF2EEA6F2BBD}" dt="2018-04-23T01:17:14.966" v="124" actId="478"/>
          <ac:picMkLst>
            <pc:docMk/>
            <pc:sldMk cId="2378927589" sldId="312"/>
            <ac:picMk id="4" creationId="{F5C717DF-A178-4F82-98F2-525C8628F963}"/>
          </ac:picMkLst>
        </pc:picChg>
        <pc:picChg chg="del">
          <ac:chgData name="Don Dailey" userId="3342ba4d-c330-458d-8155-cc0e7cebf7c5" providerId="ADAL" clId="{AD269F9C-F279-47CA-86C2-CF2EEA6F2BBD}" dt="2018-04-23T01:17:04.684" v="119" actId="478"/>
          <ac:picMkLst>
            <pc:docMk/>
            <pc:sldMk cId="2378927589" sldId="312"/>
            <ac:picMk id="5" creationId="{CB85546C-6CA2-4BB8-A31B-D62CEBFC3ADA}"/>
          </ac:picMkLst>
        </pc:picChg>
        <pc:picChg chg="add mod">
          <ac:chgData name="Don Dailey" userId="3342ba4d-c330-458d-8155-cc0e7cebf7c5" providerId="ADAL" clId="{AD269F9C-F279-47CA-86C2-CF2EEA6F2BBD}" dt="2018-04-23T01:24:02.926" v="134" actId="1076"/>
          <ac:picMkLst>
            <pc:docMk/>
            <pc:sldMk cId="2378927589" sldId="312"/>
            <ac:picMk id="1026" creationId="{BB1216C0-656F-4C9F-8097-F5D93BDB12EF}"/>
          </ac:picMkLst>
        </pc:picChg>
        <pc:picChg chg="add mod">
          <ac:chgData name="Don Dailey" userId="3342ba4d-c330-458d-8155-cc0e7cebf7c5" providerId="ADAL" clId="{AD269F9C-F279-47CA-86C2-CF2EEA6F2BBD}" dt="2018-04-23T01:19:56.312" v="127" actId="1076"/>
          <ac:picMkLst>
            <pc:docMk/>
            <pc:sldMk cId="2378927589" sldId="312"/>
            <ac:picMk id="1028" creationId="{A5BCB02D-8A19-4125-BE83-AC91398B07CA}"/>
          </ac:picMkLst>
        </pc:picChg>
        <pc:picChg chg="add mod modCrop">
          <ac:chgData name="Don Dailey" userId="3342ba4d-c330-458d-8155-cc0e7cebf7c5" providerId="ADAL" clId="{AD269F9C-F279-47CA-86C2-CF2EEA6F2BBD}" dt="2018-04-23T01:23:57.965" v="133" actId="1076"/>
          <ac:picMkLst>
            <pc:docMk/>
            <pc:sldMk cId="2378927589" sldId="312"/>
            <ac:picMk id="1030" creationId="{E50ECFDE-D0FB-4173-BCF4-DB1C932E7209}"/>
          </ac:picMkLst>
        </pc:picChg>
        <pc:picChg chg="del">
          <ac:chgData name="Don Dailey" userId="3342ba4d-c330-458d-8155-cc0e7cebf7c5" providerId="ADAL" clId="{AD269F9C-F279-47CA-86C2-CF2EEA6F2BBD}" dt="2018-04-23T01:17:06.703" v="120" actId="478"/>
          <ac:picMkLst>
            <pc:docMk/>
            <pc:sldMk cId="2378927589" sldId="312"/>
            <ac:picMk id="2052" creationId="{B19E8536-CB3E-4172-A230-935B995414A2}"/>
          </ac:picMkLst>
        </pc:picChg>
        <pc:picChg chg="del">
          <ac:chgData name="Don Dailey" userId="3342ba4d-c330-458d-8155-cc0e7cebf7c5" providerId="ADAL" clId="{AD269F9C-F279-47CA-86C2-CF2EEA6F2BBD}" dt="2018-04-23T01:17:12.865" v="123" actId="478"/>
          <ac:picMkLst>
            <pc:docMk/>
            <pc:sldMk cId="2378927589" sldId="312"/>
            <ac:picMk id="2054" creationId="{6DEDB212-4F17-4C4B-95D3-2957713F0562}"/>
          </ac:picMkLst>
        </pc:picChg>
      </pc:sldChg>
      <pc:sldChg chg="modSp">
        <pc:chgData name="Don Dailey" userId="3342ba4d-c330-458d-8155-cc0e7cebf7c5" providerId="ADAL" clId="{AD269F9C-F279-47CA-86C2-CF2EEA6F2BBD}" dt="2018-04-23T01:09:50.813" v="79" actId="20577"/>
        <pc:sldMkLst>
          <pc:docMk/>
          <pc:sldMk cId="1129740825" sldId="323"/>
        </pc:sldMkLst>
        <pc:spChg chg="mod">
          <ac:chgData name="Don Dailey" userId="3342ba4d-c330-458d-8155-cc0e7cebf7c5" providerId="ADAL" clId="{AD269F9C-F279-47CA-86C2-CF2EEA6F2BBD}" dt="2018-04-23T01:09:50.813" v="79" actId="20577"/>
          <ac:spMkLst>
            <pc:docMk/>
            <pc:sldMk cId="1129740825" sldId="323"/>
            <ac:spMk id="3" creationId="{2A8AA423-DF4C-480E-A88A-73F1EE539977}"/>
          </ac:spMkLst>
        </pc:spChg>
      </pc:sldChg>
      <pc:sldChg chg="addSp delSp modSp">
        <pc:chgData name="Don Dailey" userId="3342ba4d-c330-458d-8155-cc0e7cebf7c5" providerId="ADAL" clId="{AD269F9C-F279-47CA-86C2-CF2EEA6F2BBD}" dt="2018-04-23T02:26:46.327" v="578" actId="20577"/>
        <pc:sldMkLst>
          <pc:docMk/>
          <pc:sldMk cId="365401603" sldId="324"/>
        </pc:sldMkLst>
        <pc:spChg chg="mod">
          <ac:chgData name="Don Dailey" userId="3342ba4d-c330-458d-8155-cc0e7cebf7c5" providerId="ADAL" clId="{AD269F9C-F279-47CA-86C2-CF2EEA6F2BBD}" dt="2018-04-23T02:10:29.231" v="312" actId="20577"/>
          <ac:spMkLst>
            <pc:docMk/>
            <pc:sldMk cId="365401603" sldId="324"/>
            <ac:spMk id="3" creationId="{8D536D8B-D306-4B87-B460-D5C5AA589DDD}"/>
          </ac:spMkLst>
        </pc:spChg>
        <pc:picChg chg="add del">
          <ac:chgData name="Don Dailey" userId="3342ba4d-c330-458d-8155-cc0e7cebf7c5" providerId="ADAL" clId="{AD269F9C-F279-47CA-86C2-CF2EEA6F2BBD}" dt="2018-04-23T02:26:46.327" v="578" actId="20577"/>
          <ac:picMkLst>
            <pc:docMk/>
            <pc:sldMk cId="365401603" sldId="324"/>
            <ac:picMk id="4" creationId="{F7E03227-16DD-4935-89C4-EAF731288550}"/>
          </ac:picMkLst>
        </pc:picChg>
      </pc:sldChg>
      <pc:sldChg chg="del">
        <pc:chgData name="Don Dailey" userId="3342ba4d-c330-458d-8155-cc0e7cebf7c5" providerId="ADAL" clId="{AD269F9C-F279-47CA-86C2-CF2EEA6F2BBD}" dt="2018-04-23T01:59:01.429" v="186" actId="2696"/>
        <pc:sldMkLst>
          <pc:docMk/>
          <pc:sldMk cId="1669830230" sldId="325"/>
        </pc:sldMkLst>
      </pc:sldChg>
      <pc:sldChg chg="del">
        <pc:chgData name="Don Dailey" userId="3342ba4d-c330-458d-8155-cc0e7cebf7c5" providerId="ADAL" clId="{AD269F9C-F279-47CA-86C2-CF2EEA6F2BBD}" dt="2018-04-23T01:25:04.096" v="135" actId="2696"/>
        <pc:sldMkLst>
          <pc:docMk/>
          <pc:sldMk cId="569237601" sldId="332"/>
        </pc:sldMkLst>
      </pc:sldChg>
      <pc:sldChg chg="add">
        <pc:chgData name="Don Dailey" userId="3342ba4d-c330-458d-8155-cc0e7cebf7c5" providerId="ADAL" clId="{AD269F9C-F279-47CA-86C2-CF2EEA6F2BBD}" dt="2018-04-23T01:29:21.757" v="138" actId="20577"/>
        <pc:sldMkLst>
          <pc:docMk/>
          <pc:sldMk cId="3017717997" sldId="334"/>
        </pc:sldMkLst>
      </pc:sldChg>
      <pc:sldChg chg="modSp add">
        <pc:chgData name="Don Dailey" userId="3342ba4d-c330-458d-8155-cc0e7cebf7c5" providerId="ADAL" clId="{AD269F9C-F279-47CA-86C2-CF2EEA6F2BBD}" dt="2018-04-23T02:28:44.962" v="808" actId="20577"/>
        <pc:sldMkLst>
          <pc:docMk/>
          <pc:sldMk cId="781258786" sldId="335"/>
        </pc:sldMkLst>
        <pc:spChg chg="mod">
          <ac:chgData name="Don Dailey" userId="3342ba4d-c330-458d-8155-cc0e7cebf7c5" providerId="ADAL" clId="{AD269F9C-F279-47CA-86C2-CF2EEA6F2BBD}" dt="2018-04-23T02:26:59.111" v="594" actId="20577"/>
          <ac:spMkLst>
            <pc:docMk/>
            <pc:sldMk cId="781258786" sldId="335"/>
            <ac:spMk id="2" creationId="{7DE434C3-2D40-4441-9A7B-67F2915316E0}"/>
          </ac:spMkLst>
        </pc:spChg>
        <pc:spChg chg="mod">
          <ac:chgData name="Don Dailey" userId="3342ba4d-c330-458d-8155-cc0e7cebf7c5" providerId="ADAL" clId="{AD269F9C-F279-47CA-86C2-CF2EEA6F2BBD}" dt="2018-04-23T02:28:44.962" v="808" actId="20577"/>
          <ac:spMkLst>
            <pc:docMk/>
            <pc:sldMk cId="781258786" sldId="335"/>
            <ac:spMk id="3" creationId="{8D536D8B-D306-4B87-B460-D5C5AA589DDD}"/>
          </ac:spMkLst>
        </pc:spChg>
      </pc:sldChg>
    </pc:docChg>
  </pc:docChgLst>
  <pc:docChgLst>
    <pc:chgData name="Don Dailey" userId="3342ba4d-c330-458d-8155-cc0e7cebf7c5" providerId="ADAL" clId="{2728599F-D138-463F-AEDB-D5FFD16821E3}"/>
    <pc:docChg chg="custSel addSld modSld">
      <pc:chgData name="Don Dailey" userId="3342ba4d-c330-458d-8155-cc0e7cebf7c5" providerId="ADAL" clId="{2728599F-D138-463F-AEDB-D5FFD16821E3}" dt="2018-04-23T12:34:51.023" v="92" actId="14100"/>
      <pc:docMkLst>
        <pc:docMk/>
      </pc:docMkLst>
      <pc:sldChg chg="addSp delSp modSp add">
        <pc:chgData name="Don Dailey" userId="3342ba4d-c330-458d-8155-cc0e7cebf7c5" providerId="ADAL" clId="{2728599F-D138-463F-AEDB-D5FFD16821E3}" dt="2018-04-23T12:34:51.023" v="92" actId="14100"/>
        <pc:sldMkLst>
          <pc:docMk/>
          <pc:sldMk cId="2883301075" sldId="336"/>
        </pc:sldMkLst>
        <pc:spChg chg="add del mod">
          <ac:chgData name="Don Dailey" userId="3342ba4d-c330-458d-8155-cc0e7cebf7c5" providerId="ADAL" clId="{2728599F-D138-463F-AEDB-D5FFD16821E3}" dt="2018-04-23T12:32:45.467" v="60" actId="478"/>
          <ac:spMkLst>
            <pc:docMk/>
            <pc:sldMk cId="2883301075" sldId="336"/>
            <ac:spMk id="3" creationId="{BEAEC8F3-54B8-4D7D-B668-206016743252}"/>
          </ac:spMkLst>
        </pc:spChg>
        <pc:spChg chg="mod">
          <ac:chgData name="Don Dailey" userId="3342ba4d-c330-458d-8155-cc0e7cebf7c5" providerId="ADAL" clId="{2728599F-D138-463F-AEDB-D5FFD16821E3}" dt="2018-04-23T12:34:44.929" v="91" actId="1035"/>
          <ac:spMkLst>
            <pc:docMk/>
            <pc:sldMk cId="2883301075" sldId="336"/>
            <ac:spMk id="4" creationId="{AC19A56E-88DA-4389-BE3D-BDDD1FD2A16A}"/>
          </ac:spMkLst>
        </pc:spChg>
        <pc:spChg chg="del">
          <ac:chgData name="Don Dailey" userId="3342ba4d-c330-458d-8155-cc0e7cebf7c5" providerId="ADAL" clId="{2728599F-D138-463F-AEDB-D5FFD16821E3}" dt="2018-04-23T12:32:41.536" v="58" actId="478"/>
          <ac:spMkLst>
            <pc:docMk/>
            <pc:sldMk cId="2883301075" sldId="336"/>
            <ac:spMk id="5" creationId="{CBC53F37-2272-4810-8EB5-E6807E48CC6C}"/>
          </ac:spMkLst>
        </pc:spChg>
        <pc:picChg chg="del">
          <ac:chgData name="Don Dailey" userId="3342ba4d-c330-458d-8155-cc0e7cebf7c5" providerId="ADAL" clId="{2728599F-D138-463F-AEDB-D5FFD16821E3}" dt="2018-04-23T12:32:43.218" v="59" actId="478"/>
          <ac:picMkLst>
            <pc:docMk/>
            <pc:sldMk cId="2883301075" sldId="336"/>
            <ac:picMk id="6" creationId="{F64CC33E-194E-4684-BB76-2A7E359712A1}"/>
          </ac:picMkLst>
        </pc:picChg>
        <pc:picChg chg="add mod">
          <ac:chgData name="Don Dailey" userId="3342ba4d-c330-458d-8155-cc0e7cebf7c5" providerId="ADAL" clId="{2728599F-D138-463F-AEDB-D5FFD16821E3}" dt="2018-04-23T12:33:39.156" v="63" actId="1076"/>
          <ac:picMkLst>
            <pc:docMk/>
            <pc:sldMk cId="2883301075" sldId="336"/>
            <ac:picMk id="7" creationId="{5DE4373B-D881-414A-A7C7-290D43CA9DB9}"/>
          </ac:picMkLst>
        </pc:picChg>
        <pc:picChg chg="add mod">
          <ac:chgData name="Don Dailey" userId="3342ba4d-c330-458d-8155-cc0e7cebf7c5" providerId="ADAL" clId="{2728599F-D138-463F-AEDB-D5FFD16821E3}" dt="2018-04-23T12:34:51.023" v="92" actId="14100"/>
          <ac:picMkLst>
            <pc:docMk/>
            <pc:sldMk cId="2883301075" sldId="336"/>
            <ac:picMk id="8" creationId="{F5A2C7B0-7AB7-48A9-865D-8083AB3F7F78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922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400" b="1" dirty="0"/>
            <a:t>SIS</a:t>
          </a:r>
          <a:endParaRPr lang="en-US" sz="1000" b="1" dirty="0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400" b="1" dirty="0"/>
            <a:t>Food</a:t>
          </a:r>
          <a:endParaRPr lang="en-US" sz="1000" b="1" dirty="0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050" b="1" dirty="0" err="1"/>
            <a:t>MiLearn</a:t>
          </a:r>
          <a:endParaRPr lang="en-US" sz="1000" b="1" dirty="0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 dirty="0">
              <a:latin typeface="Arial Narrow" panose="020B0606020202030204" pitchFamily="34" charset="0"/>
            </a:rPr>
            <a:t>Dashboards</a:t>
          </a:r>
          <a:endParaRPr lang="en-US" sz="700" b="1" dirty="0">
            <a:latin typeface="Arial Narrow" panose="020B0606020202030204" pitchFamily="34" charset="0"/>
          </a:endParaRP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922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SIS</a:t>
          </a:r>
          <a:endParaRPr lang="en-US" sz="1000" b="1" kern="1200" dirty="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Food</a:t>
          </a:r>
          <a:endParaRPr lang="en-US" sz="1000" b="1" kern="1200" dirty="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 err="1"/>
            <a:t>MiLearn</a:t>
          </a:r>
          <a:endParaRPr lang="en-US" sz="1000" b="1" kern="1200" dirty="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>
              <a:latin typeface="Arial Narrow" panose="020B0606020202030204" pitchFamily="34" charset="0"/>
            </a:rPr>
            <a:t>Dashboards</a:t>
          </a:r>
          <a:endParaRPr lang="en-US" sz="700" b="1" kern="1200" dirty="0">
            <a:latin typeface="Arial Narrow" panose="020B0606020202030204" pitchFamily="34" charset="0"/>
          </a:endParaRPr>
        </a:p>
      </dsp:txBody>
      <dsp:txXfrm>
        <a:off x="508780" y="1110373"/>
        <a:ext cx="537442" cy="5374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F403-5BCE-6D45-B660-8EF79F7AA9DD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20338-DD2A-934B-A688-D942AE0F8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9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86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48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945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09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19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6DB8-5222-44B6-9A72-40191CF6FC0F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C6F8-3784-4E26-8986-445E18EEECCC}" type="datetime1">
              <a:rPr lang="en-US" smtClean="0"/>
              <a:t>4/23/2018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0D3B9-3669-4C28-9DAA-6FA45990EE98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7F97C-49D3-4A5A-A02F-8D04AE7DAD0C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621FA-9A31-4D22-9F16-92F3B60B66CE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505A-1E24-4C0C-98E4-5F48DFB3939B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CDC0-8334-46F6-88B6-B1C23E3CBFDD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A092-D887-4EEF-9D04-0518FD8A3784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55B7-5EF3-40C1-B16A-E4104571CC2C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0" y="0"/>
            <a:ext cx="329600" cy="707600"/>
          </a:xfrm>
          <a:prstGeom prst="rect">
            <a:avLst/>
          </a:prstGeom>
          <a:solidFill>
            <a:srgbClr val="77C00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67" b="0" i="0" u="none" strike="noStrike" cap="none">
              <a:solidFill>
                <a:srgbClr val="11445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/>
          <p:nvPr/>
        </p:nvSpPr>
        <p:spPr>
          <a:xfrm>
            <a:off x="0" y="667500"/>
            <a:ext cx="6096000" cy="1411600"/>
          </a:xfrm>
          <a:prstGeom prst="rect">
            <a:avLst/>
          </a:prstGeom>
          <a:solidFill>
            <a:srgbClr val="4F306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/>
          <p:nvPr/>
        </p:nvSpPr>
        <p:spPr>
          <a:xfrm>
            <a:off x="0" y="2071205"/>
            <a:ext cx="329600" cy="2043600"/>
          </a:xfrm>
          <a:prstGeom prst="rect">
            <a:avLst/>
          </a:prstGeom>
          <a:solidFill>
            <a:srgbClr val="43970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Shape 65"/>
          <p:cNvSpPr/>
          <p:nvPr/>
        </p:nvSpPr>
        <p:spPr>
          <a:xfrm>
            <a:off x="0" y="4114800"/>
            <a:ext cx="329600" cy="807200"/>
          </a:xfrm>
          <a:prstGeom prst="rect">
            <a:avLst/>
          </a:prstGeom>
          <a:solidFill>
            <a:srgbClr val="4DA90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Shape 66"/>
          <p:cNvSpPr/>
          <p:nvPr/>
        </p:nvSpPr>
        <p:spPr>
          <a:xfrm>
            <a:off x="0" y="4922000"/>
            <a:ext cx="329600" cy="1936000"/>
          </a:xfrm>
          <a:prstGeom prst="rect">
            <a:avLst/>
          </a:prstGeom>
          <a:solidFill>
            <a:srgbClr val="B9E34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" name="Shape 67"/>
          <p:cNvCxnSpPr/>
          <p:nvPr/>
        </p:nvCxnSpPr>
        <p:spPr>
          <a:xfrm>
            <a:off x="1383267" y="1079633"/>
            <a:ext cx="0" cy="627600"/>
          </a:xfrm>
          <a:prstGeom prst="straightConnector1">
            <a:avLst/>
          </a:prstGeom>
          <a:noFill/>
          <a:ln w="9525" cap="flat" cmpd="sng">
            <a:solidFill>
              <a:srgbClr val="43970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1528033" y="707633"/>
            <a:ext cx="427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  <a:defRPr sz="3200" b="0" i="0" u="none" strike="noStrike" cap="none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None/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528033" y="2356367"/>
            <a:ext cx="10054400" cy="42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609585" marR="0" lvl="0" indent="-54185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3063"/>
              </a:buClr>
              <a:buSzPts val="2800"/>
              <a:buFont typeface="Nixie One"/>
              <a:buChar char="▪"/>
              <a:defRPr sz="3733" b="0" i="0" u="none" strike="noStrike" cap="none">
                <a:solidFill>
                  <a:srgbClr val="4F3063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marL="1219170" marR="0" lvl="1" indent="-54185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3063"/>
              </a:buClr>
              <a:buSzPts val="2800"/>
              <a:buFont typeface="Nixie One"/>
              <a:buChar char="▫"/>
              <a:defRPr sz="3733" b="0" i="0" u="none" strike="noStrike" cap="none">
                <a:solidFill>
                  <a:srgbClr val="4F3063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marL="1828754" marR="0" lvl="2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3063"/>
              </a:buClr>
              <a:buSzPts val="1400"/>
              <a:buFont typeface="Nixie One"/>
              <a:buNone/>
              <a:defRPr sz="3733" b="0" i="0" u="none" strike="noStrike" cap="none">
                <a:solidFill>
                  <a:srgbClr val="4F3063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marL="2438339" marR="0" lvl="3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3063"/>
              </a:buClr>
              <a:buSzPts val="1400"/>
              <a:buFont typeface="Nixie One"/>
              <a:buNone/>
              <a:defRPr sz="3733" b="0" i="0" u="none" strike="noStrike" cap="none">
                <a:solidFill>
                  <a:srgbClr val="4F3063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marL="3047924" marR="0" lvl="4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3063"/>
              </a:buClr>
              <a:buSzPts val="1400"/>
              <a:buFont typeface="Nixie One"/>
              <a:buNone/>
              <a:defRPr sz="3733" b="0" i="0" u="none" strike="noStrike" cap="none">
                <a:solidFill>
                  <a:srgbClr val="4F3063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marL="3657509" marR="0" lvl="5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3063"/>
              </a:buClr>
              <a:buSzPts val="1400"/>
              <a:buFont typeface="Nixie One"/>
              <a:buNone/>
              <a:defRPr sz="3733" b="0" i="0" u="none" strike="noStrike" cap="none">
                <a:solidFill>
                  <a:srgbClr val="4F3063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marL="4267093" marR="0" lvl="6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3063"/>
              </a:buClr>
              <a:buSzPts val="1400"/>
              <a:buFont typeface="Nixie One"/>
              <a:buNone/>
              <a:defRPr sz="3733" b="0" i="0" u="none" strike="noStrike" cap="none">
                <a:solidFill>
                  <a:srgbClr val="4F3063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marL="4876678" marR="0" lvl="7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3063"/>
              </a:buClr>
              <a:buSzPts val="1400"/>
              <a:buFont typeface="Nixie One"/>
              <a:buNone/>
              <a:defRPr sz="3733" b="0" i="0" u="none" strike="noStrike" cap="none">
                <a:solidFill>
                  <a:srgbClr val="4F3063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marL="5486263" marR="0" lvl="8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3063"/>
              </a:buClr>
              <a:buSzPts val="1400"/>
              <a:buFont typeface="Nixie One"/>
              <a:buNone/>
              <a:defRPr sz="3733" b="0" i="0" u="none" strike="noStrike" cap="none">
                <a:solidFill>
                  <a:srgbClr val="4F3063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pic>
        <p:nvPicPr>
          <p:cNvPr id="70" name="Shape 7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12033" y="6416800"/>
            <a:ext cx="2084000" cy="33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6915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F7656-C5AD-4536-B462-0F94C00803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C2969B-2F40-4119-8F5A-956CDC9168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9910D8-8371-4EF3-BEED-EC771C171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7B536-FDE5-42FB-A560-4D1801D98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D9ED3-FD31-49ED-BF9B-620DF4B5C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92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7CC15-D7FE-4C89-97F7-6556FE072B54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F93BD-03CC-40F6-851F-313F67FC1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4C10AA-8270-4093-96D8-112819B61B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D2D9C-CD45-4FD2-97F9-015902E3C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35443-2649-47C7-8F00-A8A972600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E2D5-142B-48F7-9937-619B59134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006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609A1-4B4D-4859-B50E-2B3AEF389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9675D-9D00-40D0-9A44-3DF1E35AE9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1D01B-06EE-4E19-8DFD-619D7BE4A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3DCBF9-D039-4CE4-AEFD-C4F9DB62C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8868A2-1558-41D3-9B22-BDF466937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074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FC559-4A9C-4EEF-81BF-CDE1C51B4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509A49-0E3C-4D27-B2CD-8BE4EBE6D1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10A16A-865C-4174-8637-7523B54121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8CD715-474F-49B7-BA00-945A26CE4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FF7C65-E4E0-4F77-987A-1A43E94AD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B38F5F-15D6-4B5C-8B4E-BEC5BAB1B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663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20BB3-D591-4C5D-A4AF-B7E908BD0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BEFF24-2829-489B-B1A3-0B6DEE0AA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B88C35-ED91-43E7-9144-17028946D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09CB5B-B0E3-460B-9CF9-DB05249EB1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982960-EDCE-4C6E-89EA-31444D11B0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7E9555-0DEE-414D-B8D6-78AC2BB5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D6D24D-F26A-4150-8AB9-096870073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99E427-1069-4E33-9BC1-FF7163253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82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34B84-8152-4FE4-9BCA-4EEADD4F7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6FE9A1-4953-4870-A347-F1CB5CFB2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6BE77A-71DE-47D7-BCC9-0DE8C5567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D228C1-4472-4E19-8477-2785B733C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17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DEA9B1-F3D7-447C-8A21-BCC7B249A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727A63-2CB4-4FE0-9C59-6F38C2BD0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1D6BDD-437E-459B-A4C6-4007AC911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523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69D2D-C418-44D4-A109-4231C59E4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DDA20-DA93-4A2B-A7BF-7113AD510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B977CD-05CA-4A96-8B0C-651785E8C3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A0BEA0-C7A9-4D0E-9F40-D752BF1C9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33143-7804-4DBF-B33D-7BA84C5D0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7A4BF1-E318-4A35-83F5-5D50720A7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23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3BF12-E737-49FA-8CA7-39051D91D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60C5F5-E2ED-43A1-83E6-41453EE6E8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50CE7C-6816-4031-B59B-48F46009B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BD0E8C-83BD-4D5D-831B-172A6E5E5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25DE46-AE52-44AF-91B2-94A86063B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A79C4-2870-42A6-B1AD-2565314DD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1807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0F22-2D5C-45F0-B40E-5054BDFCF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3D2D6A-76DE-4C47-9E25-0E0F323B72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F3136-0D4F-4035-9A19-4CCCFA243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982C7-082C-4638-A9FA-CFBEB6755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8B63A5-3928-4046-8801-3F1270B5F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340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25CB7C-10E6-40BF-9147-2EC465C9DB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2E0180-BF55-4D15-8756-8E80BD5911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C6E98-3D2C-42F0-B165-CECA40AEE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0CCC8-6873-46F6-8128-79FC3BA0D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E7C78-BDF8-4992-BC81-01FE34E8B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343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6D1E-E350-4110-8B0C-EF406862CB66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1A187-8A23-465B-9379-E33E680807C6}" type="datetime1">
              <a:rPr lang="en-US" smtClean="0"/>
              <a:t>4/23/2018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49B95-BCEE-497F-B4AA-5A17BDE9DAB1}" type="datetime1">
              <a:rPr lang="en-US" smtClean="0"/>
              <a:t>4/23/2018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A5F7-20AB-430E-8501-A79B5C221830}" type="datetime1">
              <a:rPr lang="en-US" smtClean="0"/>
              <a:t>4/23/2018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4035-AF87-4456-B385-73BCDFBC1937}" type="datetime1">
              <a:rPr lang="en-US" smtClean="0"/>
              <a:t>4/23/2018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8E55-DF5E-4C21-9E57-C1843945ECB3}" type="datetime1">
              <a:rPr lang="en-US" smtClean="0"/>
              <a:t>4/23/2018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61C6-6B14-4627-85B5-C2C7E5D871BD}" type="datetime1">
              <a:rPr lang="en-US" smtClean="0"/>
              <a:t>4/23/2018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8128C16-09F5-4AB3-9168-70CEC3538FAC}" type="datetime1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12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708" r:id="rId18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000">
              <a:srgbClr val="4A5973"/>
            </a:gs>
            <a:gs pos="0">
              <a:schemeClr val="accent1">
                <a:lumMod val="95000"/>
                <a:lumOff val="5000"/>
              </a:schemeClr>
            </a:gs>
            <a:gs pos="32000">
              <a:schemeClr val="accent1">
                <a:lumMod val="26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AB8EE8-5DCC-47FF-B955-7AC41EFFA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E82645-CC18-41F7-ACF5-69D0854F01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499FD-20E9-4A34-B089-2A6815EA8F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32172-0CE0-4623-8051-955EF4E8E7A7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54C464-C72B-4127-B309-53394142C2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071FE-CD8F-4513-A89C-E1848B5F9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C0225-094C-4594-BE08-DB6D7E304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2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milearndemo.midatahub.org/" TargetMode="Externa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anna.lutey@schoolzilla.co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loveactually-blog.blogspot.com/2010/07/tech-support-for-installing-husband.html" TargetMode="External"/><Relationship Id="rId2" Type="http://schemas.openxmlformats.org/officeDocument/2006/relationships/image" Target="../media/image7.jpg&amp;ehk=6JHvrFdxtuZaOy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District UPDATE Webinar</a:t>
            </a:r>
            <a:br>
              <a:rPr lang="en-US" dirty="0"/>
            </a:br>
            <a:r>
              <a:rPr lang="en-US" dirty="0"/>
              <a:t>APRIL 2018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Website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617152"/>
            <a:ext cx="9911915" cy="4150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u="sng" dirty="0"/>
              <a:t>Website update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July 1 – Updated site using </a:t>
            </a:r>
            <a:r>
              <a:rPr lang="en-US" sz="2400" dirty="0" err="1"/>
              <a:t>Foxbright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Keep an eye out on our Twitter site for more information (@</a:t>
            </a:r>
            <a:r>
              <a:rPr lang="en-US" sz="2400" dirty="0" err="1"/>
              <a:t>midatahub</a:t>
            </a:r>
            <a:r>
              <a:rPr lang="en-US" sz="2400" dirty="0"/>
              <a:t>)</a:t>
            </a:r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643EF1-27EF-4F55-8879-39DC4978C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3969360"/>
            <a:ext cx="5026331" cy="23869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7B715D-C7D0-4A82-A03D-E128467391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3342" y="4351755"/>
            <a:ext cx="6096002" cy="1249382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BD77223-A268-48A3-AFCC-53F8C8CB98DF}"/>
              </a:ext>
            </a:extLst>
          </p:cNvPr>
          <p:cNvCxnSpPr/>
          <p:nvPr/>
        </p:nvCxnSpPr>
        <p:spPr>
          <a:xfrm>
            <a:off x="5565531" y="4976446"/>
            <a:ext cx="33410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638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Data Hub Support Specialists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773EA-7680-4CE3-BBEF-271792D09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906" y="1462643"/>
            <a:ext cx="5153257" cy="4543161"/>
          </a:xfrm>
          <a:prstGeom prst="rect">
            <a:avLst/>
          </a:prstGeom>
        </p:spPr>
      </p:pic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382250" y="1771276"/>
            <a:ext cx="6678244" cy="3295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r>
              <a:rPr lang="en-US" sz="2000" u="sng" dirty="0"/>
              <a:t>Data Hub Support Specialists (continuing to grow)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Support and promote regional/county integration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Assigned geographically by expertise (SIS)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Promote vendor integration outreach/use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Will be partnering with to continue onboarding progress throughout state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0829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EOY Processes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257577" y="2212471"/>
            <a:ext cx="6897825" cy="3535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r>
              <a:rPr lang="en-US" sz="2000" u="sng" dirty="0"/>
              <a:t>EOY Processes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Be on the lookout for end of year processes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Data Hub Cockpit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Student Information Systems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Other processes as determined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Information distributed via Tech C, METL, etc. 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7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5D99656E-D2E8-4F9B-A6C1-86CC98DEE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36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5938F7-2F8C-4185-9082-D9DE61B15F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402" y="2400617"/>
            <a:ext cx="4341301" cy="254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715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&amp; Highlighted Features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282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Highlighted Features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Flexible Export</a:t>
            </a:r>
          </a:p>
          <a:p>
            <a:pPr lvl="1"/>
            <a:r>
              <a:rPr lang="en-US" sz="2200" dirty="0"/>
              <a:t>Data Freshness Query</a:t>
            </a:r>
          </a:p>
          <a:p>
            <a:pPr lvl="1"/>
            <a:r>
              <a:rPr lang="en-US" sz="2200" dirty="0"/>
              <a:t>Enrollment Verification</a:t>
            </a:r>
          </a:p>
          <a:p>
            <a:r>
              <a:rPr lang="en-US" sz="2400" dirty="0" err="1"/>
              <a:t>MiLearn</a:t>
            </a:r>
            <a:r>
              <a:rPr lang="en-US" sz="2400" dirty="0"/>
              <a:t> – Tim Hall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9899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4195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148B8E-A90A-4343-A817-D82F2139D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560320"/>
            <a:ext cx="4958463" cy="1645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03646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74804B-A740-4565-84F6-8A44D4B5B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7745" y="5628441"/>
            <a:ext cx="2921710" cy="9663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F6CA7A-C585-4EE6-BF81-7E4382CC414E}"/>
              </a:ext>
            </a:extLst>
          </p:cNvPr>
          <p:cNvSpPr txBox="1"/>
          <p:nvPr/>
        </p:nvSpPr>
        <p:spPr>
          <a:xfrm>
            <a:off x="1497800" y="95464"/>
            <a:ext cx="92271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MiLearn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 Goals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E9DDC7-73E4-4B33-B4CC-055F6434E868}"/>
              </a:ext>
            </a:extLst>
          </p:cNvPr>
          <p:cNvSpPr txBox="1"/>
          <p:nvPr/>
        </p:nvSpPr>
        <p:spPr>
          <a:xfrm>
            <a:off x="323273" y="1359956"/>
            <a:ext cx="1157618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Get state assessment results to students, parents, and educators electronically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Provide 2 years of state assessment results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	Currently:</a:t>
            </a:r>
          </a:p>
          <a:p>
            <a:pPr marL="1485900" marR="0" lvl="2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M-STEP</a:t>
            </a:r>
          </a:p>
          <a:p>
            <a:pPr marL="1485900" marR="0" lvl="2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WIDA</a:t>
            </a:r>
          </a:p>
          <a:p>
            <a:pPr marL="1485900" marR="0" lvl="2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MI-Access (Coming in May)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Utilize current rostering data to better inform educators</a:t>
            </a:r>
          </a:p>
        </p:txBody>
      </p:sp>
    </p:spTree>
    <p:extLst>
      <p:ext uri="{BB962C8B-B14F-4D97-AF65-F5344CB8AC3E}">
        <p14:creationId xmlns:p14="http://schemas.microsoft.com/office/powerpoint/2010/main" val="38604508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41460" y="352339"/>
            <a:ext cx="8277667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MiLearn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 Advantages: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Rostering data is updated nightly via the data hubs (Including schedule changes, new enrollments and withdrawals, parental access, etc.)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Transfer students into the district with state assessment results are available the next business day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More timely access to state assessment data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Log in authentication is handled by the SIS (No second log in necessary)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041359" y="352340"/>
            <a:ext cx="2901821" cy="461664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Flow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Local SIS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5443" y="2290072"/>
            <a:ext cx="1493649" cy="7087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3013" y="4051715"/>
            <a:ext cx="1958510" cy="655377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>
            <a:off x="10366308" y="1514642"/>
            <a:ext cx="251926" cy="6531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10366308" y="3198683"/>
            <a:ext cx="251926" cy="6531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D39D8A-0C8F-4D95-BFF2-765AF8EA0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7745" y="5628441"/>
            <a:ext cx="2921710" cy="966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34858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037" y="1986091"/>
            <a:ext cx="7907114" cy="5291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4837" y="2610065"/>
            <a:ext cx="4945498" cy="22855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9408" y="5632704"/>
            <a:ext cx="2926080" cy="9672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686800" y="186612"/>
            <a:ext cx="30044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SIS Link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A9B824-E0E1-4855-898E-9874288709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65" y="2875276"/>
            <a:ext cx="6328035" cy="372669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4B6AB94-EEF8-439A-9B8C-E7CFBA3B6237}"/>
              </a:ext>
            </a:extLst>
          </p:cNvPr>
          <p:cNvSpPr/>
          <p:nvPr/>
        </p:nvSpPr>
        <p:spPr>
          <a:xfrm>
            <a:off x="1536700" y="3657600"/>
            <a:ext cx="1536700" cy="19050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9823EA-17C4-4BEE-8FA3-30D828D0DFB0}"/>
              </a:ext>
            </a:extLst>
          </p:cNvPr>
          <p:cNvSpPr txBox="1"/>
          <p:nvPr/>
        </p:nvSpPr>
        <p:spPr>
          <a:xfrm>
            <a:off x="161665" y="2016973"/>
            <a:ext cx="35676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MISTAR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5D2C7F-59F7-436A-B8BE-34A8A0E902A0}"/>
              </a:ext>
            </a:extLst>
          </p:cNvPr>
          <p:cNvSpPr txBox="1"/>
          <p:nvPr/>
        </p:nvSpPr>
        <p:spPr>
          <a:xfrm>
            <a:off x="4148037" y="1095275"/>
            <a:ext cx="45387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PowerSchool</a:t>
            </a:r>
          </a:p>
        </p:txBody>
      </p:sp>
    </p:spTree>
    <p:extLst>
      <p:ext uri="{BB962C8B-B14F-4D97-AF65-F5344CB8AC3E}">
        <p14:creationId xmlns:p14="http://schemas.microsoft.com/office/powerpoint/2010/main" val="522897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B9751-858A-42F2-8115-532230CDF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65125"/>
            <a:ext cx="11681408" cy="4375317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Gill Sans MT" panose="020B0502020104020203" pitchFamily="34" charset="0"/>
                <a:hlinkClick r:id="rId2"/>
              </a:rPr>
              <a:t>https://milearndemo.midatahub.org/</a:t>
            </a:r>
            <a:br>
              <a:rPr lang="en-US" sz="4800" dirty="0">
                <a:solidFill>
                  <a:schemeClr val="bg1"/>
                </a:solidFill>
                <a:latin typeface="Gill Sans MT" panose="020B0502020104020203" pitchFamily="34" charset="0"/>
              </a:rPr>
            </a:br>
            <a:endParaRPr lang="en-US" sz="480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4DA9F90-E5D1-4036-A320-1B5D59870C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79408" y="5632704"/>
            <a:ext cx="2930600" cy="9692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56915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Project Updates</a:t>
            </a:r>
          </a:p>
          <a:p>
            <a:r>
              <a:rPr lang="en-US" dirty="0"/>
              <a:t>Support Updates</a:t>
            </a:r>
          </a:p>
          <a:p>
            <a:r>
              <a:rPr lang="en-US" dirty="0"/>
              <a:t>New/Highlighted Features</a:t>
            </a:r>
          </a:p>
          <a:p>
            <a:r>
              <a:rPr lang="en-US" dirty="0"/>
              <a:t>Integration Updates</a:t>
            </a:r>
          </a:p>
          <a:p>
            <a:r>
              <a:rPr lang="en-US" dirty="0"/>
              <a:t>Items in Development</a:t>
            </a:r>
          </a:p>
          <a:p>
            <a:r>
              <a:rPr lang="en-US" dirty="0"/>
              <a:t>Actionable Data Updates</a:t>
            </a:r>
          </a:p>
          <a:p>
            <a:r>
              <a:rPr lang="en-US" dirty="0"/>
              <a:t>Q&amp;A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9899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94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B9751-858A-42F2-8115-532230CDF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92321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solidFill>
                  <a:schemeClr val="bg1"/>
                </a:solidFill>
                <a:latin typeface="Gill Sans MT" panose="020B0502020104020203" pitchFamily="34" charset="0"/>
              </a:rPr>
              <a:t>Questions?</a:t>
            </a:r>
            <a:br>
              <a:rPr lang="en-US" sz="7200" dirty="0">
                <a:solidFill>
                  <a:schemeClr val="bg1"/>
                </a:solidFill>
                <a:latin typeface="Gill Sans MT" panose="020B0502020104020203" pitchFamily="34" charset="0"/>
              </a:rPr>
            </a:br>
            <a:br>
              <a:rPr lang="en-US" sz="7200" dirty="0">
                <a:solidFill>
                  <a:schemeClr val="bg1"/>
                </a:solidFill>
                <a:latin typeface="Gill Sans MT" panose="020B0502020104020203" pitchFamily="34" charset="0"/>
              </a:rPr>
            </a:br>
            <a:r>
              <a:rPr lang="en-US" sz="5400" dirty="0">
                <a:solidFill>
                  <a:schemeClr val="bg1"/>
                </a:solidFill>
                <a:latin typeface="Gill Sans MT" panose="020B0502020104020203" pitchFamily="34" charset="0"/>
              </a:rPr>
              <a:t>hallt@Michigan.gov</a:t>
            </a:r>
            <a:endParaRPr lang="en-US" sz="720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4DA9F90-E5D1-4036-A320-1B5D59870C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79408" y="5632704"/>
            <a:ext cx="2930600" cy="9692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311823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AND </a:t>
            </a:r>
            <a:r>
              <a:rPr lang="en-US" dirty="0" err="1"/>
              <a:t>uPDATED</a:t>
            </a:r>
            <a:r>
              <a:rPr lang="en-US" dirty="0"/>
              <a:t> Integrations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531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F28967-A82D-464B-91DC-32D47D4D3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74010"/>
              </p:ext>
            </p:extLst>
          </p:nvPr>
        </p:nvGraphicFramePr>
        <p:xfrm>
          <a:off x="2005371" y="754607"/>
          <a:ext cx="8128000" cy="4912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462885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882153539"/>
                    </a:ext>
                  </a:extLst>
                </a:gridCol>
              </a:tblGrid>
              <a:tr h="390617">
                <a:tc>
                  <a:txBody>
                    <a:bodyPr/>
                    <a:lstStyle/>
                    <a:p>
                      <a:r>
                        <a:rPr lang="en-US" dirty="0"/>
                        <a:t>Vendor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73254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Piloting roster integration and SSO Authentication for students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Demo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Teacher Login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Student login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194610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$250 annual cost to use the Ed-Fi integration.  Free for districts hosted by </a:t>
                      </a:r>
                      <a:r>
                        <a:rPr lang="en-US" dirty="0" err="1"/>
                        <a:t>MealMagic</a:t>
                      </a:r>
                      <a:r>
                        <a:rPr lang="en-US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752198"/>
                  </a:ext>
                </a:extLst>
              </a:tr>
              <a:tr h="1046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Schoolzilla</a:t>
                      </a:r>
                      <a:r>
                        <a:rPr lang="en-US" dirty="0"/>
                        <a:t> – API integration to provide dashboards for districts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10439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162FF6B-C64F-43BC-87E5-E792A4DF8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870" y="3429000"/>
            <a:ext cx="3944866" cy="1063264"/>
          </a:xfrm>
          <a:prstGeom prst="roundRect">
            <a:avLst/>
          </a:prstGeom>
        </p:spPr>
      </p:pic>
      <p:pic>
        <p:nvPicPr>
          <p:cNvPr id="2050" name="Picture 2" descr="Image result for algebra nation">
            <a:extLst>
              <a:ext uri="{FF2B5EF4-FFF2-40B4-BE49-F238E27FC236}">
                <a16:creationId xmlns:a16="http://schemas.microsoft.com/office/drawing/2014/main" id="{4355ABED-4DF0-4DFD-9229-84845670D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202" y="1296132"/>
            <a:ext cx="3198202" cy="195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schoolzilla">
            <a:extLst>
              <a:ext uri="{FF2B5EF4-FFF2-40B4-BE49-F238E27FC236}">
                <a16:creationId xmlns:a16="http://schemas.microsoft.com/office/drawing/2014/main" id="{231B352C-0D99-4874-8B4C-46DC09444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441" y="4553808"/>
            <a:ext cx="3385724" cy="105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7535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/>
        </p:nvSpPr>
        <p:spPr>
          <a:xfrm>
            <a:off x="478800" y="2297067"/>
            <a:ext cx="4925600" cy="18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400" b="1"/>
              <a:t>Grant Program</a:t>
            </a:r>
            <a:endParaRPr sz="2400" b="1"/>
          </a:p>
          <a:p>
            <a:endParaRPr sz="2400" b="1"/>
          </a:p>
          <a:p>
            <a:pPr marL="609585" indent="-423323">
              <a:buSzPts val="1400"/>
              <a:buChar char="●"/>
            </a:pPr>
            <a:r>
              <a:rPr lang="en" sz="2400"/>
              <a:t>Helps cover costs to use Schoolzilla’s progress monitoring dashboards</a:t>
            </a:r>
            <a:endParaRPr sz="2400"/>
          </a:p>
          <a:p>
            <a:endParaRPr sz="2400"/>
          </a:p>
          <a:p>
            <a:pPr marL="609585" indent="-423323">
              <a:buSzPts val="1400"/>
              <a:buChar char="●"/>
            </a:pPr>
            <a:r>
              <a:rPr lang="en" sz="2400" b="1"/>
              <a:t>Battle Creek, Detroit, Redford Union </a:t>
            </a:r>
            <a:r>
              <a:rPr lang="en" sz="2400"/>
              <a:t>and </a:t>
            </a:r>
            <a:r>
              <a:rPr lang="en" sz="2400" b="1"/>
              <a:t>Ypsilanti Schools</a:t>
            </a:r>
            <a:r>
              <a:rPr lang="en" sz="2400"/>
              <a:t> are grant recipients from previous deadlines.</a:t>
            </a:r>
            <a:endParaRPr sz="2400"/>
          </a:p>
          <a:p>
            <a:endParaRPr sz="2400"/>
          </a:p>
          <a:p>
            <a:pPr marL="609585" indent="-423323">
              <a:buSzPts val="1400"/>
              <a:buChar char="●"/>
            </a:pPr>
            <a:r>
              <a:rPr lang="en" sz="2400">
                <a:solidFill>
                  <a:schemeClr val="dk1"/>
                </a:solidFill>
              </a:rPr>
              <a:t>Deadline May 18th</a:t>
            </a:r>
            <a:endParaRPr sz="2400"/>
          </a:p>
          <a:p>
            <a:endParaRPr sz="2400"/>
          </a:p>
          <a:p>
            <a:pPr marL="609585" indent="-423323">
              <a:buSzPts val="1400"/>
              <a:buChar char="●"/>
            </a:pPr>
            <a:r>
              <a:rPr lang="en" sz="2400"/>
              <a:t>Contact: Anna Lutey - </a:t>
            </a:r>
            <a:r>
              <a:rPr lang="en" sz="2400" u="sng">
                <a:solidFill>
                  <a:schemeClr val="hlink"/>
                </a:solidFill>
                <a:hlinkClick r:id="rId3"/>
              </a:rPr>
              <a:t>anna.lutey@schoolzilla.com</a:t>
            </a:r>
            <a:r>
              <a:rPr lang="en" sz="2400"/>
              <a:t> or 517-420-8222</a:t>
            </a:r>
            <a:endParaRPr sz="2400"/>
          </a:p>
        </p:txBody>
      </p:sp>
      <p:sp>
        <p:nvSpPr>
          <p:cNvPr id="169" name="Shape 169"/>
          <p:cNvSpPr txBox="1"/>
          <p:nvPr/>
        </p:nvSpPr>
        <p:spPr>
          <a:xfrm>
            <a:off x="-200" y="0"/>
            <a:ext cx="12192000" cy="2084000"/>
          </a:xfrm>
          <a:prstGeom prst="rect">
            <a:avLst/>
          </a:prstGeom>
          <a:solidFill>
            <a:srgbClr val="7F45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6667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Funding Opportunity</a:t>
            </a:r>
            <a:endParaRPr sz="6667" b="1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ctr"/>
            <a:r>
              <a:rPr lang="en" sz="32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For Progress Monitoring Dashboards</a:t>
            </a:r>
            <a:endParaRPr sz="3200" b="1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70" name="Shape 1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7768" y="2287200"/>
            <a:ext cx="6439033" cy="35951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1658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0BD2CC-882D-412F-8B37-378AAA650B5B}"/>
              </a:ext>
            </a:extLst>
          </p:cNvPr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http://22itrig.org/activities/data-integration/connected-systems/</a:t>
            </a:r>
            <a:endParaRPr lang="en-US" sz="2000" dirty="0">
              <a:cs typeface="Aharoni" panose="02010803020104030203" pitchFamily="2" charset="-79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451EF-5BFA-41A5-AC11-512F7C90B2BB}"/>
              </a:ext>
            </a:extLst>
          </p:cNvPr>
          <p:cNvSpPr txBox="1"/>
          <p:nvPr/>
        </p:nvSpPr>
        <p:spPr>
          <a:xfrm>
            <a:off x="361950" y="371475"/>
            <a:ext cx="11315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New Vendor Sign-Ups this Month</a:t>
            </a:r>
          </a:p>
        </p:txBody>
      </p:sp>
      <p:pic>
        <p:nvPicPr>
          <p:cNvPr id="1026" name="Picture 2" descr="Image result for skills global">
            <a:extLst>
              <a:ext uri="{FF2B5EF4-FFF2-40B4-BE49-F238E27FC236}">
                <a16:creationId xmlns:a16="http://schemas.microsoft.com/office/drawing/2014/main" id="{BB1216C0-656F-4C9F-8097-F5D93BDB1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314" y="2106082"/>
            <a:ext cx="3330700" cy="181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anorama-www.s3.amazonaws.com/sites/53d29249e511304c2f000002/theme/images/logo.png">
            <a:extLst>
              <a:ext uri="{FF2B5EF4-FFF2-40B4-BE49-F238E27FC236}">
                <a16:creationId xmlns:a16="http://schemas.microsoft.com/office/drawing/2014/main" id="{A5BCB02D-8A19-4125-BE83-AC91398B0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088" y="1900030"/>
            <a:ext cx="36576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oneseventeenmedia.com/wp-content/uploads/2018/01/PRODUCT_SUITE_1920px.png">
            <a:extLst>
              <a:ext uri="{FF2B5EF4-FFF2-40B4-BE49-F238E27FC236}">
                <a16:creationId xmlns:a16="http://schemas.microsoft.com/office/drawing/2014/main" id="{E50ECFDE-D0FB-4173-BCF4-DB1C932E72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84"/>
          <a:stretch/>
        </p:blipFill>
        <p:spPr bwMode="auto">
          <a:xfrm>
            <a:off x="0" y="4826000"/>
            <a:ext cx="12192000" cy="80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9275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Items in development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893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assessment loading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32832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Large M-Step logo">
            <a:extLst>
              <a:ext uri="{FF2B5EF4-FFF2-40B4-BE49-F238E27FC236}">
                <a16:creationId xmlns:a16="http://schemas.microsoft.com/office/drawing/2014/main" id="{BED3DF1A-C1C4-4772-AC0F-A8B5C0DA0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96" y="2128704"/>
            <a:ext cx="4720674" cy="228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wida">
            <a:extLst>
              <a:ext uri="{FF2B5EF4-FFF2-40B4-BE49-F238E27FC236}">
                <a16:creationId xmlns:a16="http://schemas.microsoft.com/office/drawing/2014/main" id="{E815ED5F-86CC-45AB-8445-BE379065E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620" y="2023005"/>
            <a:ext cx="4762500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368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5112365"/>
            <a:ext cx="7441217" cy="1507067"/>
          </a:xfrm>
        </p:spPr>
        <p:txBody>
          <a:bodyPr>
            <a:normAutofit fontScale="90000"/>
          </a:bodyPr>
          <a:lstStyle/>
          <a:p>
            <a:r>
              <a:rPr lang="en-US" dirty="0"/>
              <a:t>Items in Development – </a:t>
            </a:r>
            <a:br>
              <a:rPr lang="en-US" dirty="0"/>
            </a:br>
            <a:r>
              <a:rPr lang="en-US" dirty="0"/>
              <a:t>Launchpad authentication </a:t>
            </a:r>
            <a:br>
              <a:rPr lang="en-US" dirty="0"/>
            </a:br>
            <a:r>
              <a:rPr lang="en-US" dirty="0"/>
              <a:t>updates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E4373B-D881-414A-A7C7-290D43CA9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4362" y="195262"/>
            <a:ext cx="3838575" cy="6467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A2C7B0-7AB7-48A9-865D-8083AB3F7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1" y="195262"/>
            <a:ext cx="7246552" cy="468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010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Actionable Data UPDATE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7814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F82CB-D630-3B48-AD61-4B39E29F6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MiRead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950A3-7A76-5541-BE64-34364A375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855" y="0"/>
            <a:ext cx="6186144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594132-6720-604F-9DE8-948838781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37"/>
          <a:stretch/>
        </p:blipFill>
        <p:spPr>
          <a:xfrm>
            <a:off x="3804333" y="0"/>
            <a:ext cx="6186144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73A499-B5FF-2F44-A806-822A468C09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703"/>
          <a:stretch/>
        </p:blipFill>
        <p:spPr>
          <a:xfrm>
            <a:off x="4561335" y="0"/>
            <a:ext cx="6320059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95FBB0-AA6D-E642-B4D6-B9963475A0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743" y="0"/>
            <a:ext cx="6521223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EC612A-1FC3-E748-A562-983CF5EF3C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051" y="0"/>
            <a:ext cx="61799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1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52EB9C7-8013-4657-8398-C845CD31F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51909"/>
              </p:ext>
            </p:extLst>
          </p:nvPr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262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194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456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30%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22%</a:t>
                      </a:r>
                      <a:endParaRPr lang="en-US" sz="2000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52%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506,583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444,541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951,124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 dirty="0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33%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29%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62%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7FBBD489-A7EF-4094-A5DB-2D52732E5557}"/>
              </a:ext>
            </a:extLst>
          </p:cNvPr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/>
              <a:t>Current Participation</a:t>
            </a:r>
            <a:endParaRPr lang="en-US" b="1" dirty="0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46A9335A-2F5C-43D1-B962-639E7C9B1D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9582488"/>
              </p:ext>
            </p:extLst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786B9A3-F74C-48FF-BC5D-652BF89FE2B4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3.5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959BE9-71BF-4312-9F78-08A650FF70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01051" y="0"/>
            <a:ext cx="5298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Q&amp;A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68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0F4D9-05EA-489C-98B7-8B8E22B92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AA423-DF4C-480E-A88A-73F1EE539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081509"/>
          </a:xfrm>
        </p:spPr>
        <p:txBody>
          <a:bodyPr>
            <a:normAutofit/>
          </a:bodyPr>
          <a:lstStyle/>
          <a:p>
            <a:r>
              <a:rPr lang="en-US" sz="2400" dirty="0"/>
              <a:t>Current funding has 100% Adoption Date of 9/30/2018</a:t>
            </a:r>
          </a:p>
          <a:p>
            <a:r>
              <a:rPr lang="en-US" sz="2400" dirty="0"/>
              <a:t>$2.2M in Governor’s Budget – Removes 100% Adoption Date</a:t>
            </a:r>
          </a:p>
          <a:p>
            <a:r>
              <a:rPr lang="en-US" sz="2400" dirty="0"/>
              <a:t>$2.2M in Senate Budget – Changes 100% Adoption Date to 9/30/2020</a:t>
            </a:r>
          </a:p>
          <a:p>
            <a:r>
              <a:rPr lang="en-US" sz="2400" dirty="0"/>
              <a:t>$2.2M in House Budget – Requires 100% Adoption by 2020-21</a:t>
            </a:r>
          </a:p>
        </p:txBody>
      </p:sp>
    </p:spTree>
    <p:extLst>
      <p:ext uri="{BB962C8B-B14F-4D97-AF65-F5344CB8AC3E}">
        <p14:creationId xmlns:p14="http://schemas.microsoft.com/office/powerpoint/2010/main" val="1129740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434C3-2D40-4441-9A7B-67F291531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Upcoming presentations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36D8B-D306-4B87-B460-D5C5AA589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1211866" cy="3615267"/>
          </a:xfrm>
        </p:spPr>
        <p:txBody>
          <a:bodyPr>
            <a:normAutofit/>
          </a:bodyPr>
          <a:lstStyle/>
          <a:p>
            <a:r>
              <a:rPr lang="en-US" sz="2400" dirty="0"/>
              <a:t>MPAAA Conference – May 7</a:t>
            </a:r>
            <a:r>
              <a:rPr lang="en-US" sz="2400" baseline="30000" dirty="0"/>
              <a:t>th</a:t>
            </a:r>
            <a:r>
              <a:rPr lang="en-US" sz="2400" dirty="0"/>
              <a:t> – Vendor Table</a:t>
            </a:r>
          </a:p>
          <a:p>
            <a:r>
              <a:rPr lang="en-US" sz="2400" dirty="0"/>
              <a:t>May District Update Webinars – May 30</a:t>
            </a:r>
            <a:r>
              <a:rPr lang="en-US" sz="2400" baseline="30000" dirty="0"/>
              <a:t>th</a:t>
            </a:r>
            <a:endParaRPr lang="en-US" sz="2400" dirty="0"/>
          </a:p>
          <a:p>
            <a:pPr lvl="1"/>
            <a:r>
              <a:rPr lang="en-US" sz="2200" dirty="0"/>
              <a:t>9-10:30am</a:t>
            </a:r>
          </a:p>
          <a:p>
            <a:pPr lvl="1"/>
            <a:r>
              <a:rPr lang="en-US" sz="2200" dirty="0"/>
              <a:t>1-3:30pm</a:t>
            </a:r>
          </a:p>
        </p:txBody>
      </p:sp>
    </p:spTree>
    <p:extLst>
      <p:ext uri="{BB962C8B-B14F-4D97-AF65-F5344CB8AC3E}">
        <p14:creationId xmlns:p14="http://schemas.microsoft.com/office/powerpoint/2010/main" val="365401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434C3-2D40-4441-9A7B-67F291531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Initiatives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36D8B-D306-4B87-B460-D5C5AA589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1211866" cy="3615267"/>
          </a:xfrm>
        </p:spPr>
        <p:txBody>
          <a:bodyPr>
            <a:normAutofit/>
          </a:bodyPr>
          <a:lstStyle/>
          <a:p>
            <a:r>
              <a:rPr lang="en-US" sz="2400" dirty="0" err="1"/>
              <a:t>MiSchoolData</a:t>
            </a:r>
            <a:r>
              <a:rPr lang="en-US" sz="2400" dirty="0"/>
              <a:t> Redesign Grant</a:t>
            </a:r>
          </a:p>
          <a:p>
            <a:pPr lvl="1"/>
            <a:r>
              <a:rPr lang="en-US" sz="2000" dirty="0" err="1"/>
              <a:t>MiSchoolData</a:t>
            </a:r>
            <a:r>
              <a:rPr lang="en-US" sz="2000" dirty="0"/>
              <a:t> Redesign Coordinator job posted</a:t>
            </a:r>
          </a:p>
          <a:p>
            <a:r>
              <a:rPr lang="en-US" sz="2200" dirty="0"/>
              <a:t>Cloud RFI Responses Received</a:t>
            </a:r>
          </a:p>
          <a:p>
            <a:pPr lvl="1"/>
            <a:r>
              <a:rPr lang="en-US" sz="2000" dirty="0"/>
              <a:t>9 Responses</a:t>
            </a:r>
          </a:p>
          <a:p>
            <a:pPr lvl="1"/>
            <a:r>
              <a:rPr lang="en-US" sz="2000" dirty="0"/>
              <a:t>Leverage the SEN</a:t>
            </a:r>
          </a:p>
          <a:p>
            <a:pPr lvl="1"/>
            <a:r>
              <a:rPr lang="en-US" sz="2000" dirty="0" err="1"/>
              <a:t>MiRead</a:t>
            </a:r>
            <a:r>
              <a:rPr lang="en-US" sz="2000" dirty="0"/>
              <a:t> and </a:t>
            </a:r>
            <a:r>
              <a:rPr lang="en-US" sz="2000" dirty="0" err="1"/>
              <a:t>MiStrategyBank</a:t>
            </a:r>
            <a:r>
              <a:rPr lang="en-US" sz="2000" dirty="0"/>
              <a:t> Hosting</a:t>
            </a:r>
          </a:p>
          <a:p>
            <a:pPr lvl="1"/>
            <a:r>
              <a:rPr lang="en-US" sz="2000" dirty="0"/>
              <a:t>Review </a:t>
            </a:r>
            <a:r>
              <a:rPr lang="en-US" sz="2000"/>
              <a:t>sessions scheduled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81258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Kevin Bullard</a:t>
            </a:r>
            <a:r>
              <a:rPr lang="en-US" sz="2000" dirty="0">
                <a:cs typeface="Aharoni" panose="02010803020104030203" pitchFamily="2" charset="-79"/>
              </a:rPr>
              <a:t>, Data Integration Support Manager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Support structures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717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69277" y="2631233"/>
            <a:ext cx="5499679" cy="27805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Data Hub Hosting Agreement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Website – www.midatahub.org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Data Hub Support Specialists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EOY Processes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 descr="A person wearing a suit and tie&#10;&#10;Description generated with very high confidence">
            <a:extLst>
              <a:ext uri="{FF2B5EF4-FFF2-40B4-BE49-F238E27FC236}">
                <a16:creationId xmlns:a16="http://schemas.microsoft.com/office/drawing/2014/main" id="{D89EB950-80CB-43C1-AE8E-F502C9B8D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22135" y="1421147"/>
            <a:ext cx="4633371" cy="4608630"/>
          </a:xfrm>
          <a:prstGeom prst="rect">
            <a:avLst/>
          </a:prstGeom>
        </p:spPr>
      </p:pic>
      <p:pic>
        <p:nvPicPr>
          <p:cNvPr id="3074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05D1436-E1E0-42DB-83DB-03935B0B1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748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55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DHSA Agreement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617152"/>
            <a:ext cx="9911915" cy="4150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u="sng" dirty="0"/>
              <a:t>DHSA Agreement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Data Hub cockpit – Superintendent verification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Electronically signed – July 1 (tentative)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Please email helpdesk if updates to superintendent is required.</a:t>
            </a:r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199540-E5B0-410B-B112-55434C3CD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544" y="3428109"/>
            <a:ext cx="4151756" cy="32719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22BC15-4524-441C-967A-24378A7B02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27" y="4166241"/>
            <a:ext cx="6516565" cy="179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68675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MiLearn new 9-1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C5515AE-D1D3-41BC-A3C6-FE295D3A6882}" vid="{5B05F157-2819-46F5-8667-1A83EBA077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4385</TotalTime>
  <Words>583</Words>
  <Application>Microsoft Office PowerPoint</Application>
  <PresentationFormat>Widescreen</PresentationFormat>
  <Paragraphs>160</Paragraphs>
  <Slides>30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6" baseType="lpstr">
      <vt:lpstr>Aharoni</vt:lpstr>
      <vt:lpstr>Arial</vt:lpstr>
      <vt:lpstr>Arial Narrow</vt:lpstr>
      <vt:lpstr>Calibri</vt:lpstr>
      <vt:lpstr>Calibri Light</vt:lpstr>
      <vt:lpstr>Century Gothic</vt:lpstr>
      <vt:lpstr>Constantia</vt:lpstr>
      <vt:lpstr>Courier New</vt:lpstr>
      <vt:lpstr>Gill Sans MT</vt:lpstr>
      <vt:lpstr>Nixie One</vt:lpstr>
      <vt:lpstr>Open Sans</vt:lpstr>
      <vt:lpstr>Roboto Slab</vt:lpstr>
      <vt:lpstr>Wingdings</vt:lpstr>
      <vt:lpstr>Wingdings 3</vt:lpstr>
      <vt:lpstr>Slice</vt:lpstr>
      <vt:lpstr>MiLearn new 9-17</vt:lpstr>
      <vt:lpstr>District UPDATE Webinar APRIL 2018 </vt:lpstr>
      <vt:lpstr>Agenda</vt:lpstr>
      <vt:lpstr>PowerPoint Presentation</vt:lpstr>
      <vt:lpstr>Funding</vt:lpstr>
      <vt:lpstr>Upcoming presentations</vt:lpstr>
      <vt:lpstr>New Initiatives</vt:lpstr>
      <vt:lpstr>Support structures </vt:lpstr>
      <vt:lpstr>PowerPoint Presentation</vt:lpstr>
      <vt:lpstr>PowerPoint Presentation</vt:lpstr>
      <vt:lpstr>PowerPoint Presentation</vt:lpstr>
      <vt:lpstr>Support Structure –  Data Hub Support Specialists</vt:lpstr>
      <vt:lpstr>EOY Processes</vt:lpstr>
      <vt:lpstr>New &amp; Highlighted Features </vt:lpstr>
      <vt:lpstr>Highlighted Features</vt:lpstr>
      <vt:lpstr>PowerPoint Presentation</vt:lpstr>
      <vt:lpstr>PowerPoint Presentation</vt:lpstr>
      <vt:lpstr>PowerPoint Presentation</vt:lpstr>
      <vt:lpstr>PowerPoint Presentation</vt:lpstr>
      <vt:lpstr>https://milearndemo.midatahub.org/ </vt:lpstr>
      <vt:lpstr>Questions?  hallt@Michigan.gov</vt:lpstr>
      <vt:lpstr>New AND uPDATED Integrations </vt:lpstr>
      <vt:lpstr>PowerPoint Presentation</vt:lpstr>
      <vt:lpstr>PowerPoint Presentation</vt:lpstr>
      <vt:lpstr>PowerPoint Presentation</vt:lpstr>
      <vt:lpstr>Items in development </vt:lpstr>
      <vt:lpstr>State assessment loading</vt:lpstr>
      <vt:lpstr>Items in Development –  Launchpad authentication  updates</vt:lpstr>
      <vt:lpstr>Actionable Data UPDATE </vt:lpstr>
      <vt:lpstr>MiRead</vt:lpstr>
      <vt:lpstr>Q&amp;A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Johnson</dc:creator>
  <cp:lastModifiedBy>Don Dailey</cp:lastModifiedBy>
  <cp:revision>30</cp:revision>
  <dcterms:created xsi:type="dcterms:W3CDTF">2017-10-10T17:04:02Z</dcterms:created>
  <dcterms:modified xsi:type="dcterms:W3CDTF">2018-04-23T12:35:02Z</dcterms:modified>
</cp:coreProperties>
</file>