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amp;ehk=6JHvrFdxtuZaOy"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Lst>
  <p:notesMasterIdLst>
    <p:notesMasterId r:id="rId33"/>
  </p:notesMasterIdLst>
  <p:sldIdLst>
    <p:sldId id="260" r:id="rId2"/>
    <p:sldId id="284" r:id="rId3"/>
    <p:sldId id="286" r:id="rId4"/>
    <p:sldId id="283" r:id="rId5"/>
    <p:sldId id="303" r:id="rId6"/>
    <p:sldId id="304" r:id="rId7"/>
    <p:sldId id="305" r:id="rId8"/>
    <p:sldId id="306" r:id="rId9"/>
    <p:sldId id="307" r:id="rId10"/>
    <p:sldId id="308" r:id="rId11"/>
    <p:sldId id="288" r:id="rId12"/>
    <p:sldId id="309" r:id="rId13"/>
    <p:sldId id="317" r:id="rId14"/>
    <p:sldId id="318" r:id="rId15"/>
    <p:sldId id="319" r:id="rId16"/>
    <p:sldId id="320" r:id="rId17"/>
    <p:sldId id="321" r:id="rId18"/>
    <p:sldId id="322" r:id="rId19"/>
    <p:sldId id="315" r:id="rId20"/>
    <p:sldId id="316" r:id="rId21"/>
    <p:sldId id="310" r:id="rId22"/>
    <p:sldId id="290" r:id="rId23"/>
    <p:sldId id="291" r:id="rId24"/>
    <p:sldId id="311" r:id="rId25"/>
    <p:sldId id="312" r:id="rId26"/>
    <p:sldId id="292" r:id="rId27"/>
    <p:sldId id="313" r:id="rId28"/>
    <p:sldId id="295" r:id="rId29"/>
    <p:sldId id="302" r:id="rId30"/>
    <p:sldId id="298" r:id="rId31"/>
    <p:sldId id="314"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53"/>
    <p:restoredTop sz="94643"/>
  </p:normalViewPr>
  <p:slideViewPr>
    <p:cSldViewPr snapToGrid="0" snapToObjects="1">
      <p:cViewPr varScale="1">
        <p:scale>
          <a:sx n="83" d="100"/>
          <a:sy n="83" d="100"/>
        </p:scale>
        <p:origin x="126" y="6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 Dailey" userId="3342ba4d-c330-458d-8155-cc0e7cebf7c5" providerId="ADAL" clId="{759BBBB6-A9CE-47A5-A4D9-D512765E3DD0}"/>
    <pc:docChg chg="undo custSel addSld delSld modSld sldOrd">
      <pc:chgData name="Don Dailey" userId="3342ba4d-c330-458d-8155-cc0e7cebf7c5" providerId="ADAL" clId="{759BBBB6-A9CE-47A5-A4D9-D512765E3DD0}" dt="2018-02-27T16:05:05.032" v="916" actId="20577"/>
      <pc:docMkLst>
        <pc:docMk/>
      </pc:docMkLst>
      <pc:sldChg chg="addSp delSp modSp delAnim">
        <pc:chgData name="Don Dailey" userId="3342ba4d-c330-458d-8155-cc0e7cebf7c5" providerId="ADAL" clId="{759BBBB6-A9CE-47A5-A4D9-D512765E3DD0}" dt="2018-02-27T13:20:32.722" v="114" actId="1076"/>
        <pc:sldMkLst>
          <pc:docMk/>
          <pc:sldMk cId="1058753574" sldId="291"/>
        </pc:sldMkLst>
        <pc:spChg chg="add del mod">
          <ac:chgData name="Don Dailey" userId="3342ba4d-c330-458d-8155-cc0e7cebf7c5" providerId="ADAL" clId="{759BBBB6-A9CE-47A5-A4D9-D512765E3DD0}" dt="2018-02-27T13:20:27.504" v="112" actId="478"/>
          <ac:spMkLst>
            <pc:docMk/>
            <pc:sldMk cId="1058753574" sldId="291"/>
            <ac:spMk id="2" creationId="{3BFD0C32-0617-45A1-808F-E6D146FC6A88}"/>
          </ac:spMkLst>
        </pc:spChg>
        <pc:picChg chg="del">
          <ac:chgData name="Don Dailey" userId="3342ba4d-c330-458d-8155-cc0e7cebf7c5" providerId="ADAL" clId="{759BBBB6-A9CE-47A5-A4D9-D512765E3DD0}" dt="2018-02-27T13:12:42.090" v="22" actId="478"/>
          <ac:picMkLst>
            <pc:docMk/>
            <pc:sldMk cId="1058753574" sldId="291"/>
            <ac:picMk id="4" creationId="{0163F8FB-0E8F-4875-944C-B66C0F726B11}"/>
          </ac:picMkLst>
        </pc:picChg>
        <pc:picChg chg="del">
          <ac:chgData name="Don Dailey" userId="3342ba4d-c330-458d-8155-cc0e7cebf7c5" providerId="ADAL" clId="{759BBBB6-A9CE-47A5-A4D9-D512765E3DD0}" dt="2018-02-27T13:12:42.090" v="22" actId="478"/>
          <ac:picMkLst>
            <pc:docMk/>
            <pc:sldMk cId="1058753574" sldId="291"/>
            <ac:picMk id="5" creationId="{97D005A9-14E6-4959-B5D2-74B9E4B0D468}"/>
          </ac:picMkLst>
        </pc:picChg>
        <pc:picChg chg="del">
          <ac:chgData name="Don Dailey" userId="3342ba4d-c330-458d-8155-cc0e7cebf7c5" providerId="ADAL" clId="{759BBBB6-A9CE-47A5-A4D9-D512765E3DD0}" dt="2018-02-27T13:12:42.090" v="22" actId="478"/>
          <ac:picMkLst>
            <pc:docMk/>
            <pc:sldMk cId="1058753574" sldId="291"/>
            <ac:picMk id="6" creationId="{D8752DD0-CE98-46FC-B44E-6BFB5BF4606E}"/>
          </ac:picMkLst>
        </pc:picChg>
        <pc:picChg chg="add mod">
          <ac:chgData name="Don Dailey" userId="3342ba4d-c330-458d-8155-cc0e7cebf7c5" providerId="ADAL" clId="{759BBBB6-A9CE-47A5-A4D9-D512765E3DD0}" dt="2018-02-27T13:20:30.122" v="113" actId="1076"/>
          <ac:picMkLst>
            <pc:docMk/>
            <pc:sldMk cId="1058753574" sldId="291"/>
            <ac:picMk id="1026" creationId="{52B5A70C-606D-4579-AD79-071D5B862488}"/>
          </ac:picMkLst>
        </pc:picChg>
        <pc:picChg chg="add mod">
          <ac:chgData name="Don Dailey" userId="3342ba4d-c330-458d-8155-cc0e7cebf7c5" providerId="ADAL" clId="{759BBBB6-A9CE-47A5-A4D9-D512765E3DD0}" dt="2018-02-27T13:20:32.722" v="114" actId="1076"/>
          <ac:picMkLst>
            <pc:docMk/>
            <pc:sldMk cId="1058753574" sldId="291"/>
            <ac:picMk id="1028" creationId="{6CBE7976-4EBE-4CDC-952A-83AB8DE4E09C}"/>
          </ac:picMkLst>
        </pc:picChg>
        <pc:picChg chg="add del mod">
          <ac:chgData name="Don Dailey" userId="3342ba4d-c330-458d-8155-cc0e7cebf7c5" providerId="ADAL" clId="{759BBBB6-A9CE-47A5-A4D9-D512765E3DD0}" dt="2018-02-27T13:20:23.801" v="110" actId="478"/>
          <ac:picMkLst>
            <pc:docMk/>
            <pc:sldMk cId="1058753574" sldId="291"/>
            <ac:picMk id="1030" creationId="{E65FE028-DFD9-4AC6-8E8C-06630C6F5D97}"/>
          </ac:picMkLst>
        </pc:picChg>
        <pc:picChg chg="del">
          <ac:chgData name="Don Dailey" userId="3342ba4d-c330-458d-8155-cc0e7cebf7c5" providerId="ADAL" clId="{759BBBB6-A9CE-47A5-A4D9-D512765E3DD0}" dt="2018-02-27T13:12:42.090" v="22" actId="478"/>
          <ac:picMkLst>
            <pc:docMk/>
            <pc:sldMk cId="1058753574" sldId="291"/>
            <ac:picMk id="2054" creationId="{CDEB5F7B-B977-4224-99DE-963E972DC132}"/>
          </ac:picMkLst>
        </pc:picChg>
      </pc:sldChg>
      <pc:sldChg chg="del">
        <pc:chgData name="Don Dailey" userId="3342ba4d-c330-458d-8155-cc0e7cebf7c5" providerId="ADAL" clId="{759BBBB6-A9CE-47A5-A4D9-D512765E3DD0}" dt="2018-02-27T13:30:56.121" v="144" actId="2696"/>
        <pc:sldMkLst>
          <pc:docMk/>
          <pc:sldMk cId="2665371854" sldId="293"/>
        </pc:sldMkLst>
      </pc:sldChg>
      <pc:sldChg chg="del ord">
        <pc:chgData name="Don Dailey" userId="3342ba4d-c330-458d-8155-cc0e7cebf7c5" providerId="ADAL" clId="{759BBBB6-A9CE-47A5-A4D9-D512765E3DD0}" dt="2018-02-27T13:34:21.020" v="527" actId="2696"/>
        <pc:sldMkLst>
          <pc:docMk/>
          <pc:sldMk cId="1394330298" sldId="296"/>
        </pc:sldMkLst>
      </pc:sldChg>
      <pc:sldChg chg="del">
        <pc:chgData name="Don Dailey" userId="3342ba4d-c330-458d-8155-cc0e7cebf7c5" providerId="ADAL" clId="{759BBBB6-A9CE-47A5-A4D9-D512765E3DD0}" dt="2018-02-27T13:34:26.189" v="528" actId="2696"/>
        <pc:sldMkLst>
          <pc:docMk/>
          <pc:sldMk cId="1479001117" sldId="297"/>
        </pc:sldMkLst>
      </pc:sldChg>
      <pc:sldChg chg="modSp modAnim">
        <pc:chgData name="Don Dailey" userId="3342ba4d-c330-458d-8155-cc0e7cebf7c5" providerId="ADAL" clId="{759BBBB6-A9CE-47A5-A4D9-D512765E3DD0}" dt="2018-02-27T13:36:59.930" v="716" actId="20577"/>
        <pc:sldMkLst>
          <pc:docMk/>
          <pc:sldMk cId="1949530142" sldId="298"/>
        </pc:sldMkLst>
        <pc:spChg chg="mod">
          <ac:chgData name="Don Dailey" userId="3342ba4d-c330-458d-8155-cc0e7cebf7c5" providerId="ADAL" clId="{759BBBB6-A9CE-47A5-A4D9-D512765E3DD0}" dt="2018-02-27T13:35:28.261" v="571" actId="20577"/>
          <ac:spMkLst>
            <pc:docMk/>
            <pc:sldMk cId="1949530142" sldId="298"/>
            <ac:spMk id="2" creationId="{00000000-0000-0000-0000-000000000000}"/>
          </ac:spMkLst>
        </pc:spChg>
        <pc:spChg chg="mod">
          <ac:chgData name="Don Dailey" userId="3342ba4d-c330-458d-8155-cc0e7cebf7c5" providerId="ADAL" clId="{759BBBB6-A9CE-47A5-A4D9-D512765E3DD0}" dt="2018-02-27T13:36:59.930" v="716" actId="20577"/>
          <ac:spMkLst>
            <pc:docMk/>
            <pc:sldMk cId="1949530142" sldId="298"/>
            <ac:spMk id="3" creationId="{00000000-0000-0000-0000-000000000000}"/>
          </ac:spMkLst>
        </pc:spChg>
      </pc:sldChg>
      <pc:sldChg chg="del">
        <pc:chgData name="Don Dailey" userId="3342ba4d-c330-458d-8155-cc0e7cebf7c5" providerId="ADAL" clId="{759BBBB6-A9CE-47A5-A4D9-D512765E3DD0}" dt="2018-02-27T13:36:29.385" v="709" actId="2696"/>
        <pc:sldMkLst>
          <pc:docMk/>
          <pc:sldMk cId="1711786704" sldId="299"/>
        </pc:sldMkLst>
      </pc:sldChg>
      <pc:sldChg chg="del">
        <pc:chgData name="Don Dailey" userId="3342ba4d-c330-458d-8155-cc0e7cebf7c5" providerId="ADAL" clId="{759BBBB6-A9CE-47A5-A4D9-D512765E3DD0}" dt="2018-02-27T13:36:31.474" v="710" actId="2696"/>
        <pc:sldMkLst>
          <pc:docMk/>
          <pc:sldMk cId="160715269" sldId="300"/>
        </pc:sldMkLst>
      </pc:sldChg>
      <pc:sldChg chg="del">
        <pc:chgData name="Don Dailey" userId="3342ba4d-c330-458d-8155-cc0e7cebf7c5" providerId="ADAL" clId="{759BBBB6-A9CE-47A5-A4D9-D512765E3DD0}" dt="2018-02-27T13:36:34.044" v="711" actId="2696"/>
        <pc:sldMkLst>
          <pc:docMk/>
          <pc:sldMk cId="1158577489" sldId="301"/>
        </pc:sldMkLst>
      </pc:sldChg>
      <pc:sldChg chg="ord">
        <pc:chgData name="Don Dailey" userId="3342ba4d-c330-458d-8155-cc0e7cebf7c5" providerId="ADAL" clId="{759BBBB6-A9CE-47A5-A4D9-D512765E3DD0}" dt="2018-02-27T13:34:05.682" v="525"/>
        <pc:sldMkLst>
          <pc:docMk/>
          <pc:sldMk cId="2035311009" sldId="302"/>
        </pc:sldMkLst>
      </pc:sldChg>
      <pc:sldChg chg="modSp">
        <pc:chgData name="Don Dailey" userId="3342ba4d-c330-458d-8155-cc0e7cebf7c5" providerId="ADAL" clId="{759BBBB6-A9CE-47A5-A4D9-D512765E3DD0}" dt="2018-02-27T15:51:15.365" v="718" actId="20577"/>
        <pc:sldMkLst>
          <pc:docMk/>
          <pc:sldMk cId="767100416" sldId="307"/>
        </pc:sldMkLst>
        <pc:spChg chg="mod">
          <ac:chgData name="Don Dailey" userId="3342ba4d-c330-458d-8155-cc0e7cebf7c5" providerId="ADAL" clId="{759BBBB6-A9CE-47A5-A4D9-D512765E3DD0}" dt="2018-02-27T15:51:15.365" v="718" actId="20577"/>
          <ac:spMkLst>
            <pc:docMk/>
            <pc:sldMk cId="767100416" sldId="307"/>
            <ac:spMk id="9" creationId="{926BE937-9E34-41E6-B2BC-3725FC881F49}"/>
          </ac:spMkLst>
        </pc:spChg>
      </pc:sldChg>
      <pc:sldChg chg="modSp">
        <pc:chgData name="Don Dailey" userId="3342ba4d-c330-458d-8155-cc0e7cebf7c5" providerId="ADAL" clId="{759BBBB6-A9CE-47A5-A4D9-D512765E3DD0}" dt="2018-02-27T13:12:18.497" v="21" actId="20577"/>
        <pc:sldMkLst>
          <pc:docMk/>
          <pc:sldMk cId="1124195820" sldId="309"/>
        </pc:sldMkLst>
        <pc:spChg chg="mod">
          <ac:chgData name="Don Dailey" userId="3342ba4d-c330-458d-8155-cc0e7cebf7c5" providerId="ADAL" clId="{759BBBB6-A9CE-47A5-A4D9-D512765E3DD0}" dt="2018-02-27T13:12:18.497" v="21" actId="20577"/>
          <ac:spMkLst>
            <pc:docMk/>
            <pc:sldMk cId="1124195820" sldId="309"/>
            <ac:spMk id="5" creationId="{CBC53F37-2272-4810-8EB5-E6807E48CC6C}"/>
          </ac:spMkLst>
        </pc:spChg>
      </pc:sldChg>
      <pc:sldChg chg="addSp delSp modSp add">
        <pc:chgData name="Don Dailey" userId="3342ba4d-c330-458d-8155-cc0e7cebf7c5" providerId="ADAL" clId="{759BBBB6-A9CE-47A5-A4D9-D512765E3DD0}" dt="2018-02-27T13:20:44.814" v="116"/>
        <pc:sldMkLst>
          <pc:docMk/>
          <pc:sldMk cId="1100981276" sldId="311"/>
        </pc:sldMkLst>
        <pc:spChg chg="mod">
          <ac:chgData name="Don Dailey" userId="3342ba4d-c330-458d-8155-cc0e7cebf7c5" providerId="ADAL" clId="{759BBBB6-A9CE-47A5-A4D9-D512765E3DD0}" dt="2018-02-27T13:20:15.468" v="109" actId="14100"/>
          <ac:spMkLst>
            <pc:docMk/>
            <pc:sldMk cId="1100981276" sldId="311"/>
            <ac:spMk id="2" creationId="{3BFD0C32-0617-45A1-808F-E6D146FC6A88}"/>
          </ac:spMkLst>
        </pc:spChg>
        <pc:spChg chg="add del">
          <ac:chgData name="Don Dailey" userId="3342ba4d-c330-458d-8155-cc0e7cebf7c5" providerId="ADAL" clId="{759BBBB6-A9CE-47A5-A4D9-D512765E3DD0}" dt="2018-02-27T13:20:44.814" v="116"/>
          <ac:spMkLst>
            <pc:docMk/>
            <pc:sldMk cId="1100981276" sldId="311"/>
            <ac:spMk id="3" creationId="{7C488709-5C56-4E37-9C8C-C8FBFB39D083}"/>
          </ac:spMkLst>
        </pc:spChg>
        <pc:spChg chg="add mod">
          <ac:chgData name="Don Dailey" userId="3342ba4d-c330-458d-8155-cc0e7cebf7c5" providerId="ADAL" clId="{759BBBB6-A9CE-47A5-A4D9-D512765E3DD0}" dt="2018-02-27T13:19:54.736" v="106" actId="6549"/>
          <ac:spMkLst>
            <pc:docMk/>
            <pc:sldMk cId="1100981276" sldId="311"/>
            <ac:spMk id="8" creationId="{7A7C74FC-FA5D-4BF2-B7D8-4BF3A10503DA}"/>
          </ac:spMkLst>
        </pc:spChg>
        <pc:picChg chg="del">
          <ac:chgData name="Don Dailey" userId="3342ba4d-c330-458d-8155-cc0e7cebf7c5" providerId="ADAL" clId="{759BBBB6-A9CE-47A5-A4D9-D512765E3DD0}" dt="2018-02-27T13:18:14.876" v="52" actId="478"/>
          <ac:picMkLst>
            <pc:docMk/>
            <pc:sldMk cId="1100981276" sldId="311"/>
            <ac:picMk id="1026" creationId="{52B5A70C-606D-4579-AD79-071D5B862488}"/>
          </ac:picMkLst>
        </pc:picChg>
        <pc:picChg chg="del">
          <ac:chgData name="Don Dailey" userId="3342ba4d-c330-458d-8155-cc0e7cebf7c5" providerId="ADAL" clId="{759BBBB6-A9CE-47A5-A4D9-D512765E3DD0}" dt="2018-02-27T13:18:15.645" v="53" actId="478"/>
          <ac:picMkLst>
            <pc:docMk/>
            <pc:sldMk cId="1100981276" sldId="311"/>
            <ac:picMk id="1028" creationId="{6CBE7976-4EBE-4CDC-952A-83AB8DE4E09C}"/>
          </ac:picMkLst>
        </pc:picChg>
        <pc:picChg chg="mod">
          <ac:chgData name="Don Dailey" userId="3342ba4d-c330-458d-8155-cc0e7cebf7c5" providerId="ADAL" clId="{759BBBB6-A9CE-47A5-A4D9-D512765E3DD0}" dt="2018-02-27T13:20:11.013" v="108" actId="1076"/>
          <ac:picMkLst>
            <pc:docMk/>
            <pc:sldMk cId="1100981276" sldId="311"/>
            <ac:picMk id="1030" creationId="{E65FE028-DFD9-4AC6-8E8C-06630C6F5D97}"/>
          </ac:picMkLst>
        </pc:picChg>
      </pc:sldChg>
      <pc:sldChg chg="addSp delSp modSp add">
        <pc:chgData name="Don Dailey" userId="3342ba4d-c330-458d-8155-cc0e7cebf7c5" providerId="ADAL" clId="{759BBBB6-A9CE-47A5-A4D9-D512765E3DD0}" dt="2018-02-27T13:29:34.602" v="142" actId="1076"/>
        <pc:sldMkLst>
          <pc:docMk/>
          <pc:sldMk cId="2378927589" sldId="312"/>
        </pc:sldMkLst>
        <pc:picChg chg="del">
          <ac:chgData name="Don Dailey" userId="3342ba4d-c330-458d-8155-cc0e7cebf7c5" providerId="ADAL" clId="{759BBBB6-A9CE-47A5-A4D9-D512765E3DD0}" dt="2018-02-27T13:20:52.759" v="118" actId="478"/>
          <ac:picMkLst>
            <pc:docMk/>
            <pc:sldMk cId="2378927589" sldId="312"/>
            <ac:picMk id="1026" creationId="{52B5A70C-606D-4579-AD79-071D5B862488}"/>
          </ac:picMkLst>
        </pc:picChg>
        <pc:picChg chg="del">
          <ac:chgData name="Don Dailey" userId="3342ba4d-c330-458d-8155-cc0e7cebf7c5" providerId="ADAL" clId="{759BBBB6-A9CE-47A5-A4D9-D512765E3DD0}" dt="2018-02-27T13:20:53.736" v="119" actId="478"/>
          <ac:picMkLst>
            <pc:docMk/>
            <pc:sldMk cId="2378927589" sldId="312"/>
            <ac:picMk id="1028" creationId="{6CBE7976-4EBE-4CDC-952A-83AB8DE4E09C}"/>
          </ac:picMkLst>
        </pc:picChg>
        <pc:picChg chg="add mod">
          <ac:chgData name="Don Dailey" userId="3342ba4d-c330-458d-8155-cc0e7cebf7c5" providerId="ADAL" clId="{759BBBB6-A9CE-47A5-A4D9-D512765E3DD0}" dt="2018-02-27T13:27:33.443" v="125" actId="14100"/>
          <ac:picMkLst>
            <pc:docMk/>
            <pc:sldMk cId="2378927589" sldId="312"/>
            <ac:picMk id="2050" creationId="{24E21CA4-8F29-4C8F-B68C-A40A7FAABB22}"/>
          </ac:picMkLst>
        </pc:picChg>
        <pc:picChg chg="add mod">
          <ac:chgData name="Don Dailey" userId="3342ba4d-c330-458d-8155-cc0e7cebf7c5" providerId="ADAL" clId="{759BBBB6-A9CE-47A5-A4D9-D512765E3DD0}" dt="2018-02-27T13:27:47.260" v="129" actId="1076"/>
          <ac:picMkLst>
            <pc:docMk/>
            <pc:sldMk cId="2378927589" sldId="312"/>
            <ac:picMk id="2052" creationId="{B19E8536-CB3E-4172-A230-935B995414A2}"/>
          </ac:picMkLst>
        </pc:picChg>
        <pc:picChg chg="add mod">
          <ac:chgData name="Don Dailey" userId="3342ba4d-c330-458d-8155-cc0e7cebf7c5" providerId="ADAL" clId="{759BBBB6-A9CE-47A5-A4D9-D512765E3DD0}" dt="2018-02-27T13:28:24.355" v="135" actId="1076"/>
          <ac:picMkLst>
            <pc:docMk/>
            <pc:sldMk cId="2378927589" sldId="312"/>
            <ac:picMk id="2054" creationId="{6DEDB212-4F17-4C4B-95D3-2957713F0562}"/>
          </ac:picMkLst>
        </pc:picChg>
        <pc:picChg chg="add mod">
          <ac:chgData name="Don Dailey" userId="3342ba4d-c330-458d-8155-cc0e7cebf7c5" providerId="ADAL" clId="{759BBBB6-A9CE-47A5-A4D9-D512765E3DD0}" dt="2018-02-27T13:29:34.602" v="142" actId="1076"/>
          <ac:picMkLst>
            <pc:docMk/>
            <pc:sldMk cId="2378927589" sldId="312"/>
            <ac:picMk id="2056" creationId="{5F24FAC1-A576-42DF-BE5B-0C4B6188B396}"/>
          </ac:picMkLst>
        </pc:picChg>
      </pc:sldChg>
      <pc:sldChg chg="modSp add">
        <pc:chgData name="Don Dailey" userId="3342ba4d-c330-458d-8155-cc0e7cebf7c5" providerId="ADAL" clId="{759BBBB6-A9CE-47A5-A4D9-D512765E3DD0}" dt="2018-02-27T13:33:18.802" v="524" actId="1076"/>
        <pc:sldMkLst>
          <pc:docMk/>
          <pc:sldMk cId="3247368353" sldId="313"/>
        </pc:sldMkLst>
        <pc:spChg chg="mod">
          <ac:chgData name="Don Dailey" userId="3342ba4d-c330-458d-8155-cc0e7cebf7c5" providerId="ADAL" clId="{759BBBB6-A9CE-47A5-A4D9-D512765E3DD0}" dt="2018-02-27T13:33:13.384" v="523" actId="20577"/>
          <ac:spMkLst>
            <pc:docMk/>
            <pc:sldMk cId="3247368353" sldId="313"/>
            <ac:spMk id="4" creationId="{AC19A56E-88DA-4389-BE3D-BDDD1FD2A16A}"/>
          </ac:spMkLst>
        </pc:spChg>
        <pc:spChg chg="mod">
          <ac:chgData name="Don Dailey" userId="3342ba4d-c330-458d-8155-cc0e7cebf7c5" providerId="ADAL" clId="{759BBBB6-A9CE-47A5-A4D9-D512765E3DD0}" dt="2018-02-27T13:32:57.962" v="516" actId="20577"/>
          <ac:spMkLst>
            <pc:docMk/>
            <pc:sldMk cId="3247368353" sldId="313"/>
            <ac:spMk id="5" creationId="{CBC53F37-2272-4810-8EB5-E6807E48CC6C}"/>
          </ac:spMkLst>
        </pc:spChg>
        <pc:picChg chg="mod">
          <ac:chgData name="Don Dailey" userId="3342ba4d-c330-458d-8155-cc0e7cebf7c5" providerId="ADAL" clId="{759BBBB6-A9CE-47A5-A4D9-D512765E3DD0}" dt="2018-02-27T13:33:18.802" v="524" actId="1076"/>
          <ac:picMkLst>
            <pc:docMk/>
            <pc:sldMk cId="3247368353" sldId="313"/>
            <ac:picMk id="6" creationId="{F64CC33E-194E-4684-BB76-2A7E359712A1}"/>
          </ac:picMkLst>
        </pc:picChg>
      </pc:sldChg>
      <pc:sldChg chg="modSp add">
        <pc:chgData name="Don Dailey" userId="3342ba4d-c330-458d-8155-cc0e7cebf7c5" providerId="ADAL" clId="{759BBBB6-A9CE-47A5-A4D9-D512765E3DD0}" dt="2018-02-27T13:36:49.994" v="715" actId="20577"/>
        <pc:sldMkLst>
          <pc:docMk/>
          <pc:sldMk cId="1776168825" sldId="314"/>
        </pc:sldMkLst>
        <pc:spChg chg="mod">
          <ac:chgData name="Don Dailey" userId="3342ba4d-c330-458d-8155-cc0e7cebf7c5" providerId="ADAL" clId="{759BBBB6-A9CE-47A5-A4D9-D512765E3DD0}" dt="2018-02-27T13:36:49.994" v="715" actId="20577"/>
          <ac:spMkLst>
            <pc:docMk/>
            <pc:sldMk cId="1776168825" sldId="314"/>
            <ac:spMk id="2" creationId="{00000000-0000-0000-0000-000000000000}"/>
          </ac:spMkLst>
        </pc:spChg>
      </pc:sldChg>
      <pc:sldChg chg="addSp delSp modSp add">
        <pc:chgData name="Don Dailey" userId="3342ba4d-c330-458d-8155-cc0e7cebf7c5" providerId="ADAL" clId="{759BBBB6-A9CE-47A5-A4D9-D512765E3DD0}" dt="2018-02-27T16:03:26.070" v="864" actId="20577"/>
        <pc:sldMkLst>
          <pc:docMk/>
          <pc:sldMk cId="435226912" sldId="315"/>
        </pc:sldMkLst>
        <pc:spChg chg="del">
          <ac:chgData name="Don Dailey" userId="3342ba4d-c330-458d-8155-cc0e7cebf7c5" providerId="ADAL" clId="{759BBBB6-A9CE-47A5-A4D9-D512765E3DD0}" dt="2018-02-27T15:51:53.193" v="720"/>
          <ac:spMkLst>
            <pc:docMk/>
            <pc:sldMk cId="435226912" sldId="315"/>
            <ac:spMk id="2" creationId="{BDD3F64F-4BBA-44CE-853F-A983B0466722}"/>
          </ac:spMkLst>
        </pc:spChg>
        <pc:spChg chg="del">
          <ac:chgData name="Don Dailey" userId="3342ba4d-c330-458d-8155-cc0e7cebf7c5" providerId="ADAL" clId="{759BBBB6-A9CE-47A5-A4D9-D512765E3DD0}" dt="2018-02-27T15:51:53.193" v="720"/>
          <ac:spMkLst>
            <pc:docMk/>
            <pc:sldMk cId="435226912" sldId="315"/>
            <ac:spMk id="3" creationId="{38FE9643-58C7-4C26-B4AD-FC73B4CEF867}"/>
          </ac:spMkLst>
        </pc:spChg>
        <pc:spChg chg="add mod">
          <ac:chgData name="Don Dailey" userId="3342ba4d-c330-458d-8155-cc0e7cebf7c5" providerId="ADAL" clId="{759BBBB6-A9CE-47A5-A4D9-D512765E3DD0}" dt="2018-02-27T16:03:26.070" v="864" actId="20577"/>
          <ac:spMkLst>
            <pc:docMk/>
            <pc:sldMk cId="435226912" sldId="315"/>
            <ac:spMk id="5" creationId="{89CE0222-FFFB-4D96-92D9-FA7F56266C68}"/>
          </ac:spMkLst>
        </pc:spChg>
        <pc:picChg chg="add mod">
          <ac:chgData name="Don Dailey" userId="3342ba4d-c330-458d-8155-cc0e7cebf7c5" providerId="ADAL" clId="{759BBBB6-A9CE-47A5-A4D9-D512765E3DD0}" dt="2018-02-27T15:53:39.023" v="764" actId="14100"/>
          <ac:picMkLst>
            <pc:docMk/>
            <pc:sldMk cId="435226912" sldId="315"/>
            <ac:picMk id="4" creationId="{7C6DB3D0-2A0C-4E02-8902-2338CEEBD547}"/>
          </ac:picMkLst>
        </pc:picChg>
      </pc:sldChg>
      <pc:sldChg chg="addSp modSp add">
        <pc:chgData name="Don Dailey" userId="3342ba4d-c330-458d-8155-cc0e7cebf7c5" providerId="ADAL" clId="{759BBBB6-A9CE-47A5-A4D9-D512765E3DD0}" dt="2018-02-27T16:03:34.790" v="874" actId="20577"/>
        <pc:sldMkLst>
          <pc:docMk/>
          <pc:sldMk cId="3992731769" sldId="316"/>
        </pc:sldMkLst>
        <pc:spChg chg="add mod">
          <ac:chgData name="Don Dailey" userId="3342ba4d-c330-458d-8155-cc0e7cebf7c5" providerId="ADAL" clId="{759BBBB6-A9CE-47A5-A4D9-D512765E3DD0}" dt="2018-02-27T16:03:34.790" v="874" actId="20577"/>
          <ac:spMkLst>
            <pc:docMk/>
            <pc:sldMk cId="3992731769" sldId="316"/>
            <ac:spMk id="3" creationId="{90360151-9723-476E-B598-AEF27CE2CD63}"/>
          </ac:spMkLst>
        </pc:spChg>
        <pc:picChg chg="add mod">
          <ac:chgData name="Don Dailey" userId="3342ba4d-c330-458d-8155-cc0e7cebf7c5" providerId="ADAL" clId="{759BBBB6-A9CE-47A5-A4D9-D512765E3DD0}" dt="2018-02-27T15:54:00.345" v="769" actId="14100"/>
          <ac:picMkLst>
            <pc:docMk/>
            <pc:sldMk cId="3992731769" sldId="316"/>
            <ac:picMk id="2" creationId="{42B31DDF-5888-405B-B39F-5F7B5F353335}"/>
          </ac:picMkLst>
        </pc:picChg>
      </pc:sldChg>
      <pc:sldChg chg="addSp delSp modSp add ord">
        <pc:chgData name="Don Dailey" userId="3342ba4d-c330-458d-8155-cc0e7cebf7c5" providerId="ADAL" clId="{759BBBB6-A9CE-47A5-A4D9-D512765E3DD0}" dt="2018-02-27T15:55:11.048" v="778" actId="1076"/>
        <pc:sldMkLst>
          <pc:docMk/>
          <pc:sldMk cId="3466720790" sldId="317"/>
        </pc:sldMkLst>
        <pc:spChg chg="del">
          <ac:chgData name="Don Dailey" userId="3342ba4d-c330-458d-8155-cc0e7cebf7c5" providerId="ADAL" clId="{759BBBB6-A9CE-47A5-A4D9-D512765E3DD0}" dt="2018-02-27T15:54:55.706" v="772"/>
          <ac:spMkLst>
            <pc:docMk/>
            <pc:sldMk cId="3466720790" sldId="317"/>
            <ac:spMk id="2" creationId="{B9BE695D-DCC3-4657-8157-60B67DCB4693}"/>
          </ac:spMkLst>
        </pc:spChg>
        <pc:picChg chg="add mod">
          <ac:chgData name="Don Dailey" userId="3342ba4d-c330-458d-8155-cc0e7cebf7c5" providerId="ADAL" clId="{759BBBB6-A9CE-47A5-A4D9-D512765E3DD0}" dt="2018-02-27T15:55:11.048" v="778" actId="1076"/>
          <ac:picMkLst>
            <pc:docMk/>
            <pc:sldMk cId="3466720790" sldId="317"/>
            <ac:picMk id="3" creationId="{53E473A0-F003-425A-BD31-835389B6777C}"/>
          </ac:picMkLst>
        </pc:picChg>
      </pc:sldChg>
      <pc:sldChg chg="addSp modSp add">
        <pc:chgData name="Don Dailey" userId="3342ba4d-c330-458d-8155-cc0e7cebf7c5" providerId="ADAL" clId="{759BBBB6-A9CE-47A5-A4D9-D512765E3DD0}" dt="2018-02-27T15:55:50.366" v="783" actId="1076"/>
        <pc:sldMkLst>
          <pc:docMk/>
          <pc:sldMk cId="1206750315" sldId="318"/>
        </pc:sldMkLst>
        <pc:picChg chg="add mod">
          <ac:chgData name="Don Dailey" userId="3342ba4d-c330-458d-8155-cc0e7cebf7c5" providerId="ADAL" clId="{759BBBB6-A9CE-47A5-A4D9-D512765E3DD0}" dt="2018-02-27T15:55:50.366" v="783" actId="1076"/>
          <ac:picMkLst>
            <pc:docMk/>
            <pc:sldMk cId="1206750315" sldId="318"/>
            <ac:picMk id="2" creationId="{817AB5A6-0CE0-412D-9837-EBACEC072FEC}"/>
          </ac:picMkLst>
        </pc:picChg>
      </pc:sldChg>
      <pc:sldChg chg="addSp modSp add">
        <pc:chgData name="Don Dailey" userId="3342ba4d-c330-458d-8155-cc0e7cebf7c5" providerId="ADAL" clId="{759BBBB6-A9CE-47A5-A4D9-D512765E3DD0}" dt="2018-02-27T16:05:05.032" v="916" actId="20577"/>
        <pc:sldMkLst>
          <pc:docMk/>
          <pc:sldMk cId="593281540" sldId="319"/>
        </pc:sldMkLst>
        <pc:spChg chg="add mod">
          <ac:chgData name="Don Dailey" userId="3342ba4d-c330-458d-8155-cc0e7cebf7c5" providerId="ADAL" clId="{759BBBB6-A9CE-47A5-A4D9-D512765E3DD0}" dt="2018-02-27T16:05:05.032" v="916" actId="20577"/>
          <ac:spMkLst>
            <pc:docMk/>
            <pc:sldMk cId="593281540" sldId="319"/>
            <ac:spMk id="3" creationId="{62DD8A5B-1444-42E3-9BAF-A390DE3C0ECA}"/>
          </ac:spMkLst>
        </pc:spChg>
        <pc:picChg chg="add mod">
          <ac:chgData name="Don Dailey" userId="3342ba4d-c330-458d-8155-cc0e7cebf7c5" providerId="ADAL" clId="{759BBBB6-A9CE-47A5-A4D9-D512765E3DD0}" dt="2018-02-27T15:56:43.004" v="800" actId="1076"/>
          <ac:picMkLst>
            <pc:docMk/>
            <pc:sldMk cId="593281540" sldId="319"/>
            <ac:picMk id="2" creationId="{F9A51D69-8FE4-40B4-A516-23023881785C}"/>
          </ac:picMkLst>
        </pc:picChg>
      </pc:sldChg>
      <pc:sldChg chg="addSp delSp modSp add">
        <pc:chgData name="Don Dailey" userId="3342ba4d-c330-458d-8155-cc0e7cebf7c5" providerId="ADAL" clId="{759BBBB6-A9CE-47A5-A4D9-D512765E3DD0}" dt="2018-02-27T15:57:44.739" v="805" actId="14100"/>
        <pc:sldMkLst>
          <pc:docMk/>
          <pc:sldMk cId="2947816864" sldId="320"/>
        </pc:sldMkLst>
        <pc:spChg chg="del">
          <ac:chgData name="Don Dailey" userId="3342ba4d-c330-458d-8155-cc0e7cebf7c5" providerId="ADAL" clId="{759BBBB6-A9CE-47A5-A4D9-D512765E3DD0}" dt="2018-02-27T15:57:23.061" v="802"/>
          <ac:spMkLst>
            <pc:docMk/>
            <pc:sldMk cId="2947816864" sldId="320"/>
            <ac:spMk id="2" creationId="{8651364F-F07D-46A1-94ED-88B2726DE51C}"/>
          </ac:spMkLst>
        </pc:spChg>
        <pc:picChg chg="add mod">
          <ac:chgData name="Don Dailey" userId="3342ba4d-c330-458d-8155-cc0e7cebf7c5" providerId="ADAL" clId="{759BBBB6-A9CE-47A5-A4D9-D512765E3DD0}" dt="2018-02-27T15:57:44.739" v="805" actId="14100"/>
          <ac:picMkLst>
            <pc:docMk/>
            <pc:sldMk cId="2947816864" sldId="320"/>
            <ac:picMk id="3" creationId="{96F22A75-E653-4521-88FD-360C5E96C6EA}"/>
          </ac:picMkLst>
        </pc:picChg>
      </pc:sldChg>
      <pc:sldChg chg="addSp modSp add">
        <pc:chgData name="Don Dailey" userId="3342ba4d-c330-458d-8155-cc0e7cebf7c5" providerId="ADAL" clId="{759BBBB6-A9CE-47A5-A4D9-D512765E3DD0}" dt="2018-02-27T16:04:43.278" v="906" actId="1076"/>
        <pc:sldMkLst>
          <pc:docMk/>
          <pc:sldMk cId="3992568167" sldId="321"/>
        </pc:sldMkLst>
        <pc:spChg chg="add mod">
          <ac:chgData name="Don Dailey" userId="3342ba4d-c330-458d-8155-cc0e7cebf7c5" providerId="ADAL" clId="{759BBBB6-A9CE-47A5-A4D9-D512765E3DD0}" dt="2018-02-27T16:04:40.069" v="905" actId="1076"/>
          <ac:spMkLst>
            <pc:docMk/>
            <pc:sldMk cId="3992568167" sldId="321"/>
            <ac:spMk id="2" creationId="{D67AE553-AF34-4A24-B0B1-3675536759D3}"/>
          </ac:spMkLst>
        </pc:spChg>
        <pc:picChg chg="add mod">
          <ac:chgData name="Don Dailey" userId="3342ba4d-c330-458d-8155-cc0e7cebf7c5" providerId="ADAL" clId="{759BBBB6-A9CE-47A5-A4D9-D512765E3DD0}" dt="2018-02-27T16:04:43.278" v="906" actId="1076"/>
          <ac:picMkLst>
            <pc:docMk/>
            <pc:sldMk cId="3992568167" sldId="321"/>
            <ac:picMk id="3" creationId="{09026878-B5DA-4D70-809A-25843DE1BB6B}"/>
          </ac:picMkLst>
        </pc:picChg>
      </pc:sldChg>
      <pc:sldChg chg="addSp modSp add">
        <pc:chgData name="Don Dailey" userId="3342ba4d-c330-458d-8155-cc0e7cebf7c5" providerId="ADAL" clId="{759BBBB6-A9CE-47A5-A4D9-D512765E3DD0}" dt="2018-02-27T16:03:43.542" v="883" actId="20577"/>
        <pc:sldMkLst>
          <pc:docMk/>
          <pc:sldMk cId="1985240586" sldId="322"/>
        </pc:sldMkLst>
        <pc:spChg chg="mod">
          <ac:chgData name="Don Dailey" userId="3342ba4d-c330-458d-8155-cc0e7cebf7c5" providerId="ADAL" clId="{759BBBB6-A9CE-47A5-A4D9-D512765E3DD0}" dt="2018-02-27T16:03:43.542" v="883" actId="20577"/>
          <ac:spMkLst>
            <pc:docMk/>
            <pc:sldMk cId="1985240586" sldId="322"/>
            <ac:spMk id="2" creationId="{A80ED561-7D06-41F3-8300-F5808759091D}"/>
          </ac:spMkLst>
        </pc:spChg>
        <pc:picChg chg="add mod">
          <ac:chgData name="Don Dailey" userId="3342ba4d-c330-458d-8155-cc0e7cebf7c5" providerId="ADAL" clId="{759BBBB6-A9CE-47A5-A4D9-D512765E3DD0}" dt="2018-02-27T15:59:22.569" v="854" actId="1076"/>
          <ac:picMkLst>
            <pc:docMk/>
            <pc:sldMk cId="1985240586" sldId="322"/>
            <ac:picMk id="3" creationId="{359C5A3B-C594-46AB-ADB6-DC75A4207010}"/>
          </ac:picMkLst>
        </pc:picChg>
      </pc:sldChg>
    </pc:docChg>
  </pc:docChgLst>
  <pc:docChgLst>
    <pc:chgData name="Don Dailey" userId="3342ba4d-c330-458d-8155-cc0e7cebf7c5" providerId="ADAL" clId="{06849FE9-5160-4C4E-881E-D296099A021C}"/>
    <pc:docChg chg="custSel addSld delSld modSld sldOrd">
      <pc:chgData name="Don Dailey" userId="3342ba4d-c330-458d-8155-cc0e7cebf7c5" providerId="ADAL" clId="{06849FE9-5160-4C4E-881E-D296099A021C}" dt="2018-02-27T03:52:30.164" v="766" actId="20577"/>
      <pc:docMkLst>
        <pc:docMk/>
      </pc:docMkLst>
      <pc:sldChg chg="modSp">
        <pc:chgData name="Don Dailey" userId="3342ba4d-c330-458d-8155-cc0e7cebf7c5" providerId="ADAL" clId="{06849FE9-5160-4C4E-881E-D296099A021C}" dt="2018-02-27T02:36:14.395" v="7" actId="20577"/>
        <pc:sldMkLst>
          <pc:docMk/>
          <pc:sldMk cId="1698903729" sldId="260"/>
        </pc:sldMkLst>
        <pc:spChg chg="mod">
          <ac:chgData name="Don Dailey" userId="3342ba4d-c330-458d-8155-cc0e7cebf7c5" providerId="ADAL" clId="{06849FE9-5160-4C4E-881E-D296099A021C}" dt="2018-02-27T02:36:14.395" v="7" actId="20577"/>
          <ac:spMkLst>
            <pc:docMk/>
            <pc:sldMk cId="1698903729" sldId="260"/>
            <ac:spMk id="2" creationId="{00000000-0000-0000-0000-000000000000}"/>
          </ac:spMkLst>
        </pc:spChg>
      </pc:sldChg>
      <pc:sldChg chg="del">
        <pc:chgData name="Don Dailey" userId="3342ba4d-c330-458d-8155-cc0e7cebf7c5" providerId="ADAL" clId="{06849FE9-5160-4C4E-881E-D296099A021C}" dt="2018-02-27T03:02:38.187" v="363" actId="2696"/>
        <pc:sldMkLst>
          <pc:docMk/>
          <pc:sldMk cId="2948043892" sldId="274"/>
        </pc:sldMkLst>
      </pc:sldChg>
      <pc:sldChg chg="del">
        <pc:chgData name="Don Dailey" userId="3342ba4d-c330-458d-8155-cc0e7cebf7c5" providerId="ADAL" clId="{06849FE9-5160-4C4E-881E-D296099A021C}" dt="2018-02-27T03:02:44.566" v="364" actId="2696"/>
        <pc:sldMkLst>
          <pc:docMk/>
          <pc:sldMk cId="1993855395" sldId="275"/>
        </pc:sldMkLst>
      </pc:sldChg>
      <pc:sldChg chg="del">
        <pc:chgData name="Don Dailey" userId="3342ba4d-c330-458d-8155-cc0e7cebf7c5" providerId="ADAL" clId="{06849FE9-5160-4C4E-881E-D296099A021C}" dt="2018-02-27T03:02:57.748" v="365" actId="2696"/>
        <pc:sldMkLst>
          <pc:docMk/>
          <pc:sldMk cId="1650168675" sldId="276"/>
        </pc:sldMkLst>
      </pc:sldChg>
      <pc:sldChg chg="del">
        <pc:chgData name="Don Dailey" userId="3342ba4d-c330-458d-8155-cc0e7cebf7c5" providerId="ADAL" clId="{06849FE9-5160-4C4E-881E-D296099A021C}" dt="2018-02-27T03:03:05.334" v="367" actId="2696"/>
        <pc:sldMkLst>
          <pc:docMk/>
          <pc:sldMk cId="2006715399" sldId="277"/>
        </pc:sldMkLst>
      </pc:sldChg>
      <pc:sldChg chg="del">
        <pc:chgData name="Don Dailey" userId="3342ba4d-c330-458d-8155-cc0e7cebf7c5" providerId="ADAL" clId="{06849FE9-5160-4C4E-881E-D296099A021C}" dt="2018-02-27T03:03:01.442" v="366" actId="2696"/>
        <pc:sldMkLst>
          <pc:docMk/>
          <pc:sldMk cId="2930829890" sldId="278"/>
        </pc:sldMkLst>
      </pc:sldChg>
      <pc:sldChg chg="del">
        <pc:chgData name="Don Dailey" userId="3342ba4d-c330-458d-8155-cc0e7cebf7c5" providerId="ADAL" clId="{06849FE9-5160-4C4E-881E-D296099A021C}" dt="2018-02-27T03:03:09.315" v="368" actId="2696"/>
        <pc:sldMkLst>
          <pc:docMk/>
          <pc:sldMk cId="3024863549" sldId="279"/>
        </pc:sldMkLst>
      </pc:sldChg>
      <pc:sldChg chg="del">
        <pc:chgData name="Don Dailey" userId="3342ba4d-c330-458d-8155-cc0e7cebf7c5" providerId="ADAL" clId="{06849FE9-5160-4C4E-881E-D296099A021C}" dt="2018-02-27T03:03:12.355" v="369" actId="2696"/>
        <pc:sldMkLst>
          <pc:docMk/>
          <pc:sldMk cId="1439643132" sldId="280"/>
        </pc:sldMkLst>
      </pc:sldChg>
      <pc:sldChg chg="del">
        <pc:chgData name="Don Dailey" userId="3342ba4d-c330-458d-8155-cc0e7cebf7c5" providerId="ADAL" clId="{06849FE9-5160-4C4E-881E-D296099A021C}" dt="2018-02-27T03:03:16.257" v="370" actId="2696"/>
        <pc:sldMkLst>
          <pc:docMk/>
          <pc:sldMk cId="3887940785" sldId="281"/>
        </pc:sldMkLst>
      </pc:sldChg>
      <pc:sldChg chg="del">
        <pc:chgData name="Don Dailey" userId="3342ba4d-c330-458d-8155-cc0e7cebf7c5" providerId="ADAL" clId="{06849FE9-5160-4C4E-881E-D296099A021C}" dt="2018-02-27T03:03:20.965" v="371" actId="2696"/>
        <pc:sldMkLst>
          <pc:docMk/>
          <pc:sldMk cId="3372490521" sldId="282"/>
        </pc:sldMkLst>
      </pc:sldChg>
      <pc:sldChg chg="ord">
        <pc:chgData name="Don Dailey" userId="3342ba4d-c330-458d-8155-cc0e7cebf7c5" providerId="ADAL" clId="{06849FE9-5160-4C4E-881E-D296099A021C}" dt="2018-02-27T03:02:20.428" v="362" actId="20577"/>
        <pc:sldMkLst>
          <pc:docMk/>
          <pc:sldMk cId="3878308798" sldId="283"/>
        </pc:sldMkLst>
      </pc:sldChg>
      <pc:sldChg chg="modSp">
        <pc:chgData name="Don Dailey" userId="3342ba4d-c330-458d-8155-cc0e7cebf7c5" providerId="ADAL" clId="{06849FE9-5160-4C4E-881E-D296099A021C}" dt="2018-02-27T02:38:40.015" v="66" actId="20577"/>
        <pc:sldMkLst>
          <pc:docMk/>
          <pc:sldMk cId="2253194969" sldId="284"/>
        </pc:sldMkLst>
        <pc:spChg chg="mod">
          <ac:chgData name="Don Dailey" userId="3342ba4d-c330-458d-8155-cc0e7cebf7c5" providerId="ADAL" clId="{06849FE9-5160-4C4E-881E-D296099A021C}" dt="2018-02-27T02:38:40.015" v="66" actId="20577"/>
          <ac:spMkLst>
            <pc:docMk/>
            <pc:sldMk cId="2253194969" sldId="284"/>
            <ac:spMk id="5" creationId="{CBC53F37-2272-4810-8EB5-E6807E48CC6C}"/>
          </ac:spMkLst>
        </pc:spChg>
      </pc:sldChg>
      <pc:sldChg chg="del">
        <pc:chgData name="Don Dailey" userId="3342ba4d-c330-458d-8155-cc0e7cebf7c5" providerId="ADAL" clId="{06849FE9-5160-4C4E-881E-D296099A021C}" dt="2018-02-27T02:39:36.430" v="67" actId="2696"/>
        <pc:sldMkLst>
          <pc:docMk/>
          <pc:sldMk cId="433942110" sldId="285"/>
        </pc:sldMkLst>
      </pc:sldChg>
      <pc:sldChg chg="addSp delSp modSp">
        <pc:chgData name="Don Dailey" userId="3342ba4d-c330-458d-8155-cc0e7cebf7c5" providerId="ADAL" clId="{06849FE9-5160-4C4E-881E-D296099A021C}" dt="2018-02-27T03:04:08.608" v="375" actId="1076"/>
        <pc:sldMkLst>
          <pc:docMk/>
          <pc:sldMk cId="3714691522" sldId="286"/>
        </pc:sldMkLst>
        <pc:spChg chg="mod">
          <ac:chgData name="Don Dailey" userId="3342ba4d-c330-458d-8155-cc0e7cebf7c5" providerId="ADAL" clId="{06849FE9-5160-4C4E-881E-D296099A021C}" dt="2018-02-27T02:44:30.492" v="89" actId="20577"/>
          <ac:spMkLst>
            <pc:docMk/>
            <pc:sldMk cId="3714691522" sldId="286"/>
            <ac:spMk id="2" creationId="{0800E413-4750-47B7-96C7-F5E6DF4DABD5}"/>
          </ac:spMkLst>
        </pc:spChg>
        <pc:spChg chg="mod">
          <ac:chgData name="Don Dailey" userId="3342ba4d-c330-458d-8155-cc0e7cebf7c5" providerId="ADAL" clId="{06849FE9-5160-4C4E-881E-D296099A021C}" dt="2018-02-27T02:59:30.476" v="359" actId="20577"/>
          <ac:spMkLst>
            <pc:docMk/>
            <pc:sldMk cId="3714691522" sldId="286"/>
            <ac:spMk id="3" creationId="{16D52126-A9FF-45CF-81B0-1B703FDE3C12}"/>
          </ac:spMkLst>
        </pc:spChg>
        <pc:picChg chg="del">
          <ac:chgData name="Don Dailey" userId="3342ba4d-c330-458d-8155-cc0e7cebf7c5" providerId="ADAL" clId="{06849FE9-5160-4C4E-881E-D296099A021C}" dt="2018-02-27T02:47:37.770" v="130" actId="478"/>
          <ac:picMkLst>
            <pc:docMk/>
            <pc:sldMk cId="3714691522" sldId="286"/>
            <ac:picMk id="4" creationId="{5A6D81DD-8295-4936-B303-BC9EAC850F4C}"/>
          </ac:picMkLst>
        </pc:picChg>
        <pc:picChg chg="add mod">
          <ac:chgData name="Don Dailey" userId="3342ba4d-c330-458d-8155-cc0e7cebf7c5" providerId="ADAL" clId="{06849FE9-5160-4C4E-881E-D296099A021C}" dt="2018-02-27T03:04:08.608" v="375" actId="1076"/>
          <ac:picMkLst>
            <pc:docMk/>
            <pc:sldMk cId="3714691522" sldId="286"/>
            <ac:picMk id="5" creationId="{995727C9-0105-49DE-A3DB-143ABA2ECD99}"/>
          </ac:picMkLst>
        </pc:picChg>
      </pc:sldChg>
      <pc:sldChg chg="delSp del">
        <pc:chgData name="Don Dailey" userId="3342ba4d-c330-458d-8155-cc0e7cebf7c5" providerId="ADAL" clId="{06849FE9-5160-4C4E-881E-D296099A021C}" dt="2018-02-27T03:50:33.236" v="626" actId="2696"/>
        <pc:sldMkLst>
          <pc:docMk/>
          <pc:sldMk cId="2377093267" sldId="289"/>
        </pc:sldMkLst>
        <pc:picChg chg="del">
          <ac:chgData name="Don Dailey" userId="3342ba4d-c330-458d-8155-cc0e7cebf7c5" providerId="ADAL" clId="{06849FE9-5160-4C4E-881E-D296099A021C}" dt="2018-02-27T03:50:21.099" v="623" actId="478"/>
          <ac:picMkLst>
            <pc:docMk/>
            <pc:sldMk cId="2377093267" sldId="289"/>
            <ac:picMk id="4" creationId="{7DE5520E-A918-4565-A78A-9738053EC343}"/>
          </ac:picMkLst>
        </pc:picChg>
        <pc:picChg chg="del">
          <ac:chgData name="Don Dailey" userId="3342ba4d-c330-458d-8155-cc0e7cebf7c5" providerId="ADAL" clId="{06849FE9-5160-4C4E-881E-D296099A021C}" dt="2018-02-27T03:50:23.359" v="624" actId="478"/>
          <ac:picMkLst>
            <pc:docMk/>
            <pc:sldMk cId="2377093267" sldId="289"/>
            <ac:picMk id="5" creationId="{C12AFBCF-C157-4E42-9AAC-6D0AEF3B197D}"/>
          </ac:picMkLst>
        </pc:picChg>
      </pc:sldChg>
      <pc:sldChg chg="del">
        <pc:chgData name="Don Dailey" userId="3342ba4d-c330-458d-8155-cc0e7cebf7c5" providerId="ADAL" clId="{06849FE9-5160-4C4E-881E-D296099A021C}" dt="2018-02-27T03:01:38.993" v="361" actId="2696"/>
        <pc:sldMkLst>
          <pc:docMk/>
          <pc:sldMk cId="472120086" sldId="294"/>
        </pc:sldMkLst>
      </pc:sldChg>
      <pc:sldChg chg="add">
        <pc:chgData name="Don Dailey" userId="3342ba4d-c330-458d-8155-cc0e7cebf7c5" providerId="ADAL" clId="{06849FE9-5160-4C4E-881E-D296099A021C}" dt="2018-02-27T03:00:12.877" v="360" actId="20577"/>
        <pc:sldMkLst>
          <pc:docMk/>
          <pc:sldMk cId="3763895978" sldId="303"/>
        </pc:sldMkLst>
      </pc:sldChg>
      <pc:sldChg chg="add">
        <pc:chgData name="Don Dailey" userId="3342ba4d-c330-458d-8155-cc0e7cebf7c5" providerId="ADAL" clId="{06849FE9-5160-4C4E-881E-D296099A021C}" dt="2018-02-27T03:00:12.877" v="360" actId="20577"/>
        <pc:sldMkLst>
          <pc:docMk/>
          <pc:sldMk cId="2325847251" sldId="304"/>
        </pc:sldMkLst>
      </pc:sldChg>
      <pc:sldChg chg="add">
        <pc:chgData name="Don Dailey" userId="3342ba4d-c330-458d-8155-cc0e7cebf7c5" providerId="ADAL" clId="{06849FE9-5160-4C4E-881E-D296099A021C}" dt="2018-02-27T03:00:12.877" v="360" actId="20577"/>
        <pc:sldMkLst>
          <pc:docMk/>
          <pc:sldMk cId="275744356" sldId="305"/>
        </pc:sldMkLst>
      </pc:sldChg>
      <pc:sldChg chg="add">
        <pc:chgData name="Don Dailey" userId="3342ba4d-c330-458d-8155-cc0e7cebf7c5" providerId="ADAL" clId="{06849FE9-5160-4C4E-881E-D296099A021C}" dt="2018-02-27T03:00:12.877" v="360" actId="20577"/>
        <pc:sldMkLst>
          <pc:docMk/>
          <pc:sldMk cId="878836700" sldId="306"/>
        </pc:sldMkLst>
      </pc:sldChg>
      <pc:sldChg chg="add">
        <pc:chgData name="Don Dailey" userId="3342ba4d-c330-458d-8155-cc0e7cebf7c5" providerId="ADAL" clId="{06849FE9-5160-4C4E-881E-D296099A021C}" dt="2018-02-27T03:00:12.877" v="360" actId="20577"/>
        <pc:sldMkLst>
          <pc:docMk/>
          <pc:sldMk cId="767100416" sldId="307"/>
        </pc:sldMkLst>
      </pc:sldChg>
      <pc:sldChg chg="add">
        <pc:chgData name="Don Dailey" userId="3342ba4d-c330-458d-8155-cc0e7cebf7c5" providerId="ADAL" clId="{06849FE9-5160-4C4E-881E-D296099A021C}" dt="2018-02-27T03:03:44.233" v="372" actId="20577"/>
        <pc:sldMkLst>
          <pc:docMk/>
          <pc:sldMk cId="760460849" sldId="308"/>
        </pc:sldMkLst>
      </pc:sldChg>
      <pc:sldChg chg="modSp add">
        <pc:chgData name="Don Dailey" userId="3342ba4d-c330-458d-8155-cc0e7cebf7c5" providerId="ADAL" clId="{06849FE9-5160-4C4E-881E-D296099A021C}" dt="2018-02-27T03:50:00.899" v="622" actId="20577"/>
        <pc:sldMkLst>
          <pc:docMk/>
          <pc:sldMk cId="1124195820" sldId="309"/>
        </pc:sldMkLst>
        <pc:spChg chg="mod">
          <ac:chgData name="Don Dailey" userId="3342ba4d-c330-458d-8155-cc0e7cebf7c5" providerId="ADAL" clId="{06849FE9-5160-4C4E-881E-D296099A021C}" dt="2018-02-27T03:23:50.645" v="483" actId="20577"/>
          <ac:spMkLst>
            <pc:docMk/>
            <pc:sldMk cId="1124195820" sldId="309"/>
            <ac:spMk id="4" creationId="{AC19A56E-88DA-4389-BE3D-BDDD1FD2A16A}"/>
          </ac:spMkLst>
        </pc:spChg>
        <pc:spChg chg="mod">
          <ac:chgData name="Don Dailey" userId="3342ba4d-c330-458d-8155-cc0e7cebf7c5" providerId="ADAL" clId="{06849FE9-5160-4C4E-881E-D296099A021C}" dt="2018-02-27T03:50:00.899" v="622" actId="20577"/>
          <ac:spMkLst>
            <pc:docMk/>
            <pc:sldMk cId="1124195820" sldId="309"/>
            <ac:spMk id="5" creationId="{CBC53F37-2272-4810-8EB5-E6807E48CC6C}"/>
          </ac:spMkLst>
        </pc:spChg>
      </pc:sldChg>
      <pc:sldChg chg="addSp delSp modSp add">
        <pc:chgData name="Don Dailey" userId="3342ba4d-c330-458d-8155-cc0e7cebf7c5" providerId="ADAL" clId="{06849FE9-5160-4C4E-881E-D296099A021C}" dt="2018-02-27T03:52:30.164" v="766" actId="20577"/>
        <pc:sldMkLst>
          <pc:docMk/>
          <pc:sldMk cId="1622634348" sldId="310"/>
        </pc:sldMkLst>
        <pc:spChg chg="mod">
          <ac:chgData name="Don Dailey" userId="3342ba4d-c330-458d-8155-cc0e7cebf7c5" providerId="ADAL" clId="{06849FE9-5160-4C4E-881E-D296099A021C}" dt="2018-02-27T03:50:43.210" v="649" actId="20577"/>
          <ac:spMkLst>
            <pc:docMk/>
            <pc:sldMk cId="1622634348" sldId="310"/>
            <ac:spMk id="4" creationId="{AC19A56E-88DA-4389-BE3D-BDDD1FD2A16A}"/>
          </ac:spMkLst>
        </pc:spChg>
        <pc:spChg chg="mod">
          <ac:chgData name="Don Dailey" userId="3342ba4d-c330-458d-8155-cc0e7cebf7c5" providerId="ADAL" clId="{06849FE9-5160-4C4E-881E-D296099A021C}" dt="2018-02-27T03:52:30.164" v="766" actId="20577"/>
          <ac:spMkLst>
            <pc:docMk/>
            <pc:sldMk cId="1622634348" sldId="310"/>
            <ac:spMk id="5" creationId="{CBC53F37-2272-4810-8EB5-E6807E48CC6C}"/>
          </ac:spMkLst>
        </pc:spChg>
        <pc:picChg chg="add mod">
          <ac:chgData name="Don Dailey" userId="3342ba4d-c330-458d-8155-cc0e7cebf7c5" providerId="ADAL" clId="{06849FE9-5160-4C4E-881E-D296099A021C}" dt="2018-02-27T03:52:18.116" v="741" actId="14100"/>
          <ac:picMkLst>
            <pc:docMk/>
            <pc:sldMk cId="1622634348" sldId="310"/>
            <ac:picMk id="3" creationId="{3961D145-0B11-48D2-A634-8CFEA04F657F}"/>
          </ac:picMkLst>
        </pc:picChg>
        <pc:picChg chg="del">
          <ac:chgData name="Don Dailey" userId="3342ba4d-c330-458d-8155-cc0e7cebf7c5" providerId="ADAL" clId="{06849FE9-5160-4C4E-881E-D296099A021C}" dt="2018-02-27T03:50:46.773" v="650" actId="478"/>
          <ac:picMkLst>
            <pc:docMk/>
            <pc:sldMk cId="1622634348" sldId="310"/>
            <ac:picMk id="6" creationId="{F64CC33E-194E-4684-BB76-2A7E359712A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B9F403-5BCE-6D45-B660-8EF79F7AA9DD}" type="datetimeFigureOut">
              <a:rPr lang="en-US" smtClean="0"/>
              <a:t>2/27/2018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620338-DD2A-934B-A688-D942AE0F81F5}" type="slidenum">
              <a:rPr lang="en-US" smtClean="0"/>
              <a:t>‹#›</a:t>
            </a:fld>
            <a:endParaRPr lang="en-US"/>
          </a:p>
        </p:txBody>
      </p:sp>
    </p:spTree>
    <p:extLst>
      <p:ext uri="{BB962C8B-B14F-4D97-AF65-F5344CB8AC3E}">
        <p14:creationId xmlns:p14="http://schemas.microsoft.com/office/powerpoint/2010/main" val="1053497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F8D8C-2030-4050-912D-33F6B5BB1B9B}" type="slidenum">
              <a:rPr lang="en-US" smtClean="0"/>
              <a:t>1</a:t>
            </a:fld>
            <a:endParaRPr lang="en-US"/>
          </a:p>
        </p:txBody>
      </p:sp>
    </p:spTree>
    <p:extLst>
      <p:ext uri="{BB962C8B-B14F-4D97-AF65-F5344CB8AC3E}">
        <p14:creationId xmlns:p14="http://schemas.microsoft.com/office/powerpoint/2010/main" val="4030027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F8D8C-2030-4050-912D-33F6B5BB1B9B}" type="slidenum">
              <a:rPr lang="en-US" smtClean="0"/>
              <a:t>4</a:t>
            </a:fld>
            <a:endParaRPr lang="en-US"/>
          </a:p>
        </p:txBody>
      </p:sp>
    </p:spTree>
    <p:extLst>
      <p:ext uri="{BB962C8B-B14F-4D97-AF65-F5344CB8AC3E}">
        <p14:creationId xmlns:p14="http://schemas.microsoft.com/office/powerpoint/2010/main" val="447686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F8D8C-2030-4050-912D-33F6B5BB1B9B}" type="slidenum">
              <a:rPr lang="en-US" smtClean="0"/>
              <a:t>11</a:t>
            </a:fld>
            <a:endParaRPr lang="en-US"/>
          </a:p>
        </p:txBody>
      </p:sp>
    </p:spTree>
    <p:extLst>
      <p:ext uri="{BB962C8B-B14F-4D97-AF65-F5344CB8AC3E}">
        <p14:creationId xmlns:p14="http://schemas.microsoft.com/office/powerpoint/2010/main" val="1055948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F8D8C-2030-4050-912D-33F6B5BB1B9B}" type="slidenum">
              <a:rPr lang="en-US" smtClean="0"/>
              <a:t>22</a:t>
            </a:fld>
            <a:endParaRPr lang="en-US"/>
          </a:p>
        </p:txBody>
      </p:sp>
    </p:spTree>
    <p:extLst>
      <p:ext uri="{BB962C8B-B14F-4D97-AF65-F5344CB8AC3E}">
        <p14:creationId xmlns:p14="http://schemas.microsoft.com/office/powerpoint/2010/main" val="3239210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F8D8C-2030-4050-912D-33F6B5BB1B9B}" type="slidenum">
              <a:rPr lang="en-US" smtClean="0"/>
              <a:t>26</a:t>
            </a:fld>
            <a:endParaRPr lang="en-US"/>
          </a:p>
        </p:txBody>
      </p:sp>
    </p:spTree>
    <p:extLst>
      <p:ext uri="{BB962C8B-B14F-4D97-AF65-F5344CB8AC3E}">
        <p14:creationId xmlns:p14="http://schemas.microsoft.com/office/powerpoint/2010/main" val="2174709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F8D8C-2030-4050-912D-33F6B5BB1B9B}" type="slidenum">
              <a:rPr lang="en-US" smtClean="0"/>
              <a:t>28</a:t>
            </a:fld>
            <a:endParaRPr lang="en-US"/>
          </a:p>
        </p:txBody>
      </p:sp>
    </p:spTree>
    <p:extLst>
      <p:ext uri="{BB962C8B-B14F-4D97-AF65-F5344CB8AC3E}">
        <p14:creationId xmlns:p14="http://schemas.microsoft.com/office/powerpoint/2010/main" val="1821754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620338-DD2A-934B-A688-D942AE0F81F5}" type="slidenum">
              <a:rPr lang="en-US" smtClean="0"/>
              <a:t>29</a:t>
            </a:fld>
            <a:endParaRPr lang="en-US"/>
          </a:p>
        </p:txBody>
      </p:sp>
    </p:spTree>
    <p:extLst>
      <p:ext uri="{BB962C8B-B14F-4D97-AF65-F5344CB8AC3E}">
        <p14:creationId xmlns:p14="http://schemas.microsoft.com/office/powerpoint/2010/main" val="2300578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F7C133-1ED6-BF4F-8F47-59258058C47A}" type="slidenum">
              <a:rPr lang="en-US" smtClean="0"/>
              <a:t>30</a:t>
            </a:fld>
            <a:endParaRPr lang="en-US"/>
          </a:p>
        </p:txBody>
      </p:sp>
    </p:spTree>
    <p:extLst>
      <p:ext uri="{BB962C8B-B14F-4D97-AF65-F5344CB8AC3E}">
        <p14:creationId xmlns:p14="http://schemas.microsoft.com/office/powerpoint/2010/main" val="1638523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F8D8C-2030-4050-912D-33F6B5BB1B9B}" type="slidenum">
              <a:rPr lang="en-US" smtClean="0"/>
              <a:t>31</a:t>
            </a:fld>
            <a:endParaRPr lang="en-US"/>
          </a:p>
        </p:txBody>
      </p:sp>
    </p:spTree>
    <p:extLst>
      <p:ext uri="{BB962C8B-B14F-4D97-AF65-F5344CB8AC3E}">
        <p14:creationId xmlns:p14="http://schemas.microsoft.com/office/powerpoint/2010/main" val="3936119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7E6DB8-5222-44B6-9A72-40191CF6FC0F}"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Drag picture to placeholder or click icon to add</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9FF9C6F8-3784-4E26-8986-445E18EEECCC}" type="datetime1">
              <a:rPr lang="en-US" smtClean="0"/>
              <a:t>2/27/2018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BD0D3B9-3669-4C28-9DAA-6FA45990EE98}"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587F97C-49D3-4A5A-A02F-8D04AE7DAD0C}"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4621FA-9A31-4D22-9F16-92F3B60B66CE}"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CD505A-1E24-4C0C-98E4-5F48DFB3939B}"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B9CDC0-8334-46F6-88B6-B1C23E3CBFDD}"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00A092-D887-4EEF-9D04-0518FD8A3784}"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0F55B7-5EF3-40C1-B16A-E4104571CC2C}"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87CC15-D7FE-4C89-97F7-6556FE072B54}"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706D1E-E350-4110-8B0C-EF406862CB66}" type="datetime1">
              <a:rPr lang="en-US" smtClean="0"/>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521A187-8A23-465B-9379-E33E680807C6}" type="datetime1">
              <a:rPr lang="en-US" smtClean="0"/>
              <a:t>2/27/2018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8549B95-BCEE-497F-B4AA-5A17BDE9DAB1}" type="datetime1">
              <a:rPr lang="en-US" smtClean="0"/>
              <a:t>2/27/2018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55DA5F7-20AB-430E-8501-A79B5C221830}" type="datetime1">
              <a:rPr lang="en-US" smtClean="0"/>
              <a:t>2/27/2018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4C4035-AF87-4456-B385-73BCDFBC1937}" type="datetime1">
              <a:rPr lang="en-US" smtClean="0"/>
              <a:t>2/27/2018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0D8E55-DF5E-4C21-9E57-C1843945ECB3}" type="datetime1">
              <a:rPr lang="en-US" smtClean="0"/>
              <a:t>2/27/2018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82E61C6-6B14-4627-85B5-C2C7E5D871BD}" type="datetime1">
              <a:rPr lang="en-US" smtClean="0"/>
              <a:t>2/27/2018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2CC9AD-DB6C-CF40-8EB4-0B243A526EB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58128C16-09F5-4AB3-9168-70CEC3538FAC}" type="datetime1">
              <a:rPr lang="en-US" smtClean="0"/>
              <a:t>2/27/2018</a:t>
            </a:fld>
            <a:endParaRPr 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AE2CC9AD-DB6C-CF40-8EB4-0B243A526EB3}" type="slidenum">
              <a:rPr lang="en-US" smtClean="0"/>
              <a:t>‹#›</a:t>
            </a:fld>
            <a:endParaRPr lang="en-US"/>
          </a:p>
        </p:txBody>
      </p:sp>
    </p:spTree>
    <p:extLst>
      <p:ext uri="{BB962C8B-B14F-4D97-AF65-F5344CB8AC3E}">
        <p14:creationId xmlns:p14="http://schemas.microsoft.com/office/powerpoint/2010/main" val="376861228"/>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sldNum="0"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mailto:support@midatahub.org" TargetMode="External"/><Relationship Id="rId2" Type="http://schemas.openxmlformats.org/officeDocument/2006/relationships/hyperlink" Target="mailto:Kevin.bullard@kresa.org" TargetMode="Externa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3.tiff"/><Relationship Id="rId5" Type="http://schemas.openxmlformats.org/officeDocument/2006/relationships/image" Target="../media/image32.tiff"/><Relationship Id="rId4" Type="http://schemas.openxmlformats.org/officeDocument/2006/relationships/image" Target="../media/image31.tiff"/></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michigan.gov/mde-ewim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loveactually-blog.blogspot.com/2010/07/tech-support-for-installing-husband.html" TargetMode="External"/><Relationship Id="rId2" Type="http://schemas.openxmlformats.org/officeDocument/2006/relationships/image" Target="../media/image6.jpg&amp;ehk=6JHvrFdxtuZaOy"/><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622" y="1433879"/>
            <a:ext cx="2067318" cy="898214"/>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622" y="667382"/>
            <a:ext cx="1992890" cy="766496"/>
          </a:xfrm>
          <a:prstGeom prst="rect">
            <a:avLst/>
          </a:prstGeom>
        </p:spPr>
      </p:pic>
      <p:sp>
        <p:nvSpPr>
          <p:cNvPr id="2" name="Title 1"/>
          <p:cNvSpPr>
            <a:spLocks noGrp="1"/>
          </p:cNvSpPr>
          <p:nvPr>
            <p:ph type="ctrTitle"/>
          </p:nvPr>
        </p:nvSpPr>
        <p:spPr>
          <a:xfrm>
            <a:off x="2493105" y="1051688"/>
            <a:ext cx="8561747" cy="2541431"/>
          </a:xfrm>
        </p:spPr>
        <p:txBody>
          <a:bodyPr>
            <a:normAutofit/>
          </a:bodyPr>
          <a:lstStyle/>
          <a:p>
            <a:r>
              <a:rPr lang="en-US" dirty="0"/>
              <a:t>District UPDATE Webinar</a:t>
            </a:r>
            <a:br>
              <a:rPr lang="en-US" dirty="0"/>
            </a:br>
            <a:r>
              <a:rPr lang="en-US" dirty="0"/>
              <a:t>FEBRUARY 2018</a:t>
            </a:r>
            <a:br>
              <a:rPr lang="en-US" dirty="0"/>
            </a:br>
            <a:endParaRPr lang="en-US" dirty="0"/>
          </a:p>
        </p:txBody>
      </p:sp>
      <p:pic>
        <p:nvPicPr>
          <p:cNvPr id="9" name="Picture 8"/>
          <p:cNvPicPr>
            <a:picLocks noChangeAspect="1"/>
          </p:cNvPicPr>
          <p:nvPr/>
        </p:nvPicPr>
        <p:blipFill>
          <a:blip r:embed="rId5"/>
          <a:stretch>
            <a:fillRect/>
          </a:stretch>
        </p:blipFill>
        <p:spPr>
          <a:xfrm>
            <a:off x="133623" y="2332094"/>
            <a:ext cx="2188214" cy="1011636"/>
          </a:xfrm>
          <a:prstGeom prst="rect">
            <a:avLst/>
          </a:prstGeom>
        </p:spPr>
      </p:pic>
      <p:pic>
        <p:nvPicPr>
          <p:cNvPr id="1026" name="m_-1497719503941588056x_Picture 1" descr="cid:image003.png@01D362EA.1FB6F670">
            <a:extLst>
              <a:ext uri="{FF2B5EF4-FFF2-40B4-BE49-F238E27FC236}">
                <a16:creationId xmlns:a16="http://schemas.microsoft.com/office/drawing/2014/main" id="{E9D1179E-0E55-48D8-B81C-EE143BEBC2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1038" y="3593119"/>
            <a:ext cx="5870402" cy="187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8903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100A526-5228-4858-B5D8-B15A3225DFAA}"/>
              </a:ext>
            </a:extLst>
          </p:cNvPr>
          <p:cNvSpPr txBox="1">
            <a:spLocks/>
          </p:cNvSpPr>
          <p:nvPr/>
        </p:nvSpPr>
        <p:spPr>
          <a:xfrm>
            <a:off x="677334" y="609600"/>
            <a:ext cx="8596668" cy="1320800"/>
          </a:xfrm>
          <a:prstGeom prst="rect">
            <a:avLst/>
          </a:prstGeom>
          <a:effectLst/>
        </p:spPr>
        <p:txBody>
          <a:bodyPr vert="horz" lIns="91440" tIns="45720" rIns="91440" bIns="45720" rtlCol="0" anchor="b">
            <a:normAutofit/>
          </a:bodyPr>
          <a:lstStyle>
            <a:lvl1pPr algn="l" defTabSz="457200" rtl="0" eaLnBrk="1" latinLnBrk="0" hangingPunct="1">
              <a:spcBef>
                <a:spcPct val="0"/>
              </a:spcBef>
              <a:buNone/>
              <a:defRPr sz="2800" b="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Questions/Suggestions?</a:t>
            </a:r>
          </a:p>
        </p:txBody>
      </p:sp>
      <p:sp>
        <p:nvSpPr>
          <p:cNvPr id="6" name="Content Placeholder 2">
            <a:extLst>
              <a:ext uri="{FF2B5EF4-FFF2-40B4-BE49-F238E27FC236}">
                <a16:creationId xmlns:a16="http://schemas.microsoft.com/office/drawing/2014/main" id="{0CF166E1-1F09-4BAF-9CF0-636C75443423}"/>
              </a:ext>
            </a:extLst>
          </p:cNvPr>
          <p:cNvSpPr txBox="1">
            <a:spLocks/>
          </p:cNvSpPr>
          <p:nvPr/>
        </p:nvSpPr>
        <p:spPr>
          <a:xfrm>
            <a:off x="0" y="3990975"/>
            <a:ext cx="12192000" cy="2543175"/>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vert="horz" lIns="91440" tIns="45720" rIns="91440" bIns="45720" rtlCol="0" anchor="t">
            <a:noAutofit/>
          </a:bodyPr>
          <a:lstStyle>
            <a:lvl1pPr marL="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bg2">
                    <a:lumMod val="75000"/>
                  </a:schemeClr>
                </a:solidFill>
                <a:effectLst/>
                <a:latin typeface="+mn-lt"/>
                <a:ea typeface="+mn-ea"/>
                <a:cs typeface="+mn-cs"/>
              </a:defRPr>
            </a:lvl1pPr>
            <a:lvl2pPr marL="4572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bg2">
                    <a:lumMod val="75000"/>
                  </a:schemeClr>
                </a:solidFill>
                <a:effectLst/>
                <a:latin typeface="+mn-lt"/>
                <a:ea typeface="+mn-ea"/>
                <a:cs typeface="+mn-cs"/>
              </a:defRPr>
            </a:lvl2pPr>
            <a:lvl3pPr marL="9144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bg2">
                    <a:lumMod val="75000"/>
                  </a:schemeClr>
                </a:solidFill>
                <a:effectLst/>
                <a:latin typeface="+mn-lt"/>
                <a:ea typeface="+mn-ea"/>
                <a:cs typeface="+mn-cs"/>
              </a:defRPr>
            </a:lvl3pPr>
            <a:lvl4pPr marL="13716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bg2">
                    <a:lumMod val="75000"/>
                  </a:schemeClr>
                </a:solidFill>
                <a:effectLst/>
                <a:latin typeface="+mn-lt"/>
                <a:ea typeface="+mn-ea"/>
                <a:cs typeface="+mn-cs"/>
              </a:defRPr>
            </a:lvl4pPr>
            <a:lvl5pPr marL="18288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bg2">
                    <a:lumMod val="75000"/>
                  </a:schemeClr>
                </a:solidFill>
                <a:effectLst/>
                <a:latin typeface="+mn-lt"/>
                <a:ea typeface="+mn-ea"/>
                <a:cs typeface="+mn-cs"/>
              </a:defRPr>
            </a:lvl5pPr>
            <a:lvl6pPr marL="22860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bg2">
                    <a:lumMod val="75000"/>
                  </a:schemeClr>
                </a:solidFill>
                <a:effectLst/>
                <a:latin typeface="+mn-lt"/>
                <a:ea typeface="+mn-ea"/>
                <a:cs typeface="+mn-cs"/>
              </a:defRPr>
            </a:lvl6pPr>
            <a:lvl7pPr marL="27432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bg2">
                    <a:lumMod val="75000"/>
                  </a:schemeClr>
                </a:solidFill>
                <a:effectLst/>
                <a:latin typeface="+mn-lt"/>
                <a:ea typeface="+mn-ea"/>
                <a:cs typeface="+mn-cs"/>
              </a:defRPr>
            </a:lvl7pPr>
            <a:lvl8pPr marL="32004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bg2">
                    <a:lumMod val="75000"/>
                  </a:schemeClr>
                </a:solidFill>
                <a:effectLst/>
                <a:latin typeface="+mn-lt"/>
                <a:ea typeface="+mn-ea"/>
                <a:cs typeface="+mn-cs"/>
              </a:defRPr>
            </a:lvl8pPr>
            <a:lvl9pPr marL="36576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bg2">
                    <a:lumMod val="75000"/>
                  </a:schemeClr>
                </a:solidFill>
                <a:effectLst/>
                <a:latin typeface="+mn-lt"/>
                <a:ea typeface="+mn-ea"/>
                <a:cs typeface="+mn-cs"/>
              </a:defRPr>
            </a:lvl9pPr>
          </a:lstStyle>
          <a:p>
            <a:r>
              <a:rPr lang="en-US" sz="2400"/>
              <a:t>Kevin Bullard</a:t>
            </a:r>
          </a:p>
          <a:p>
            <a:r>
              <a:rPr lang="en-US" sz="2400"/>
              <a:t>Support Manager</a:t>
            </a:r>
          </a:p>
          <a:p>
            <a:r>
              <a:rPr lang="en-US" sz="2400" b="1">
                <a:hlinkClick r:id="rId2"/>
              </a:rPr>
              <a:t>Kevin.bullard@kresa.org</a:t>
            </a:r>
            <a:endParaRPr lang="en-US" sz="2400" b="1"/>
          </a:p>
          <a:p>
            <a:r>
              <a:rPr lang="en-US" sz="2400">
                <a:hlinkClick r:id="rId3"/>
              </a:rPr>
              <a:t>support@midatahub.org</a:t>
            </a:r>
            <a:endParaRPr lang="en-US" sz="2400"/>
          </a:p>
          <a:p>
            <a:r>
              <a:rPr lang="en-US" sz="2400"/>
              <a:t>269.910.5343</a:t>
            </a:r>
            <a:endParaRPr lang="en-US" sz="2400" dirty="0"/>
          </a:p>
        </p:txBody>
      </p:sp>
      <p:pic>
        <p:nvPicPr>
          <p:cNvPr id="8" name="m_-1497719503941588056x_Picture 1" descr="cid:image003.png@01D362EA.1FB6F670">
            <a:extLst>
              <a:ext uri="{FF2B5EF4-FFF2-40B4-BE49-F238E27FC236}">
                <a16:creationId xmlns:a16="http://schemas.microsoft.com/office/drawing/2014/main" id="{DCBA867A-E270-4898-8393-65872B995E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8079" y="2263571"/>
            <a:ext cx="4367018" cy="1394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04608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3105" y="1051688"/>
            <a:ext cx="8561747" cy="2541431"/>
          </a:xfrm>
        </p:spPr>
        <p:txBody>
          <a:bodyPr>
            <a:normAutofit/>
          </a:bodyPr>
          <a:lstStyle/>
          <a:p>
            <a:r>
              <a:rPr lang="en-US" dirty="0"/>
              <a:t>New &amp; Highlighted Features</a:t>
            </a:r>
            <a:br>
              <a:rPr lang="en-US" dirty="0"/>
            </a:br>
            <a:endParaRPr lang="en-US" dirty="0"/>
          </a:p>
        </p:txBody>
      </p:sp>
      <p:pic>
        <p:nvPicPr>
          <p:cNvPr id="1026" name="m_-1497719503941588056x_Picture 1" descr="cid:image003.png@01D362EA.1FB6F670">
            <a:extLst>
              <a:ext uri="{FF2B5EF4-FFF2-40B4-BE49-F238E27FC236}">
                <a16:creationId xmlns:a16="http://schemas.microsoft.com/office/drawing/2014/main" id="{E9D1179E-0E55-48D8-B81C-EE143BEBC2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038" y="3593119"/>
            <a:ext cx="5870402" cy="187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2823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19A56E-88DA-4389-BE3D-BDDD1FD2A16A}"/>
              </a:ext>
            </a:extLst>
          </p:cNvPr>
          <p:cNvSpPr>
            <a:spLocks noGrp="1"/>
          </p:cNvSpPr>
          <p:nvPr>
            <p:ph type="title"/>
          </p:nvPr>
        </p:nvSpPr>
        <p:spPr/>
        <p:txBody>
          <a:bodyPr/>
          <a:lstStyle/>
          <a:p>
            <a:r>
              <a:rPr lang="en-US" dirty="0"/>
              <a:t>V2.7.15 Features</a:t>
            </a:r>
          </a:p>
        </p:txBody>
      </p:sp>
      <p:sp>
        <p:nvSpPr>
          <p:cNvPr id="5" name="Content Placeholder 4">
            <a:extLst>
              <a:ext uri="{FF2B5EF4-FFF2-40B4-BE49-F238E27FC236}">
                <a16:creationId xmlns:a16="http://schemas.microsoft.com/office/drawing/2014/main" id="{CBC53F37-2272-4810-8EB5-E6807E48CC6C}"/>
              </a:ext>
            </a:extLst>
          </p:cNvPr>
          <p:cNvSpPr>
            <a:spLocks noGrp="1"/>
          </p:cNvSpPr>
          <p:nvPr>
            <p:ph idx="1"/>
          </p:nvPr>
        </p:nvSpPr>
        <p:spPr/>
        <p:txBody>
          <a:bodyPr>
            <a:normAutofit fontScale="92500" lnSpcReduction="10000"/>
          </a:bodyPr>
          <a:lstStyle/>
          <a:p>
            <a:r>
              <a:rPr lang="en-US" dirty="0"/>
              <a:t>New Logo in Cockpit and Reports</a:t>
            </a:r>
          </a:p>
          <a:p>
            <a:r>
              <a:rPr lang="en-US" dirty="0"/>
              <a:t>UIC Capability on API</a:t>
            </a:r>
          </a:p>
          <a:p>
            <a:r>
              <a:rPr lang="en-US" dirty="0"/>
              <a:t>OneRoster API Added</a:t>
            </a:r>
          </a:p>
          <a:p>
            <a:r>
              <a:rPr lang="en-US" dirty="0"/>
              <a:t>Audit Log Live</a:t>
            </a:r>
          </a:p>
          <a:p>
            <a:r>
              <a:rPr lang="en-US" dirty="0"/>
              <a:t>Intervention Catalog ODS Integration</a:t>
            </a:r>
          </a:p>
          <a:p>
            <a:r>
              <a:rPr lang="en-US" dirty="0"/>
              <a:t>NWEA Integrations and Plugin</a:t>
            </a:r>
          </a:p>
          <a:p>
            <a:r>
              <a:rPr lang="en-US" dirty="0"/>
              <a:t>WIDA Descriptors</a:t>
            </a:r>
          </a:p>
          <a:p>
            <a:r>
              <a:rPr lang="en-US" dirty="0"/>
              <a:t>Maintenance Scripts</a:t>
            </a:r>
          </a:p>
          <a:p>
            <a:r>
              <a:rPr lang="en-US" dirty="0"/>
              <a:t>Numerous bug fixes</a:t>
            </a:r>
          </a:p>
        </p:txBody>
      </p:sp>
      <p:pic>
        <p:nvPicPr>
          <p:cNvPr id="6" name="m_-1497719503941588056x_Picture 1" descr="cid:image003.png@01D362EA.1FB6F670">
            <a:extLst>
              <a:ext uri="{FF2B5EF4-FFF2-40B4-BE49-F238E27FC236}">
                <a16:creationId xmlns:a16="http://schemas.microsoft.com/office/drawing/2014/main" id="{F64CC33E-194E-4684-BB76-2A7E359712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739899"/>
            <a:ext cx="4720443" cy="1507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4195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E473A0-F003-425A-BD31-835389B6777C}"/>
              </a:ext>
            </a:extLst>
          </p:cNvPr>
          <p:cNvPicPr>
            <a:picLocks noChangeAspect="1"/>
          </p:cNvPicPr>
          <p:nvPr/>
        </p:nvPicPr>
        <p:blipFill>
          <a:blip r:embed="rId2"/>
          <a:stretch>
            <a:fillRect/>
          </a:stretch>
        </p:blipFill>
        <p:spPr>
          <a:xfrm>
            <a:off x="1594191" y="3488"/>
            <a:ext cx="9003617" cy="6854512"/>
          </a:xfrm>
          <a:prstGeom prst="rect">
            <a:avLst/>
          </a:prstGeom>
        </p:spPr>
      </p:pic>
    </p:spTree>
    <p:extLst>
      <p:ext uri="{BB962C8B-B14F-4D97-AF65-F5344CB8AC3E}">
        <p14:creationId xmlns:p14="http://schemas.microsoft.com/office/powerpoint/2010/main" val="3466720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17AB5A6-0CE0-412D-9837-EBACEC072FEC}"/>
              </a:ext>
            </a:extLst>
          </p:cNvPr>
          <p:cNvPicPr>
            <a:picLocks noChangeAspect="1"/>
          </p:cNvPicPr>
          <p:nvPr/>
        </p:nvPicPr>
        <p:blipFill>
          <a:blip r:embed="rId2"/>
          <a:stretch>
            <a:fillRect/>
          </a:stretch>
        </p:blipFill>
        <p:spPr>
          <a:xfrm>
            <a:off x="1345406" y="0"/>
            <a:ext cx="9501188" cy="6858000"/>
          </a:xfrm>
          <a:prstGeom prst="rect">
            <a:avLst/>
          </a:prstGeom>
        </p:spPr>
      </p:pic>
    </p:spTree>
    <p:extLst>
      <p:ext uri="{BB962C8B-B14F-4D97-AF65-F5344CB8AC3E}">
        <p14:creationId xmlns:p14="http://schemas.microsoft.com/office/powerpoint/2010/main" val="12067503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A51D69-8FE4-40B4-A516-23023881785C}"/>
              </a:ext>
            </a:extLst>
          </p:cNvPr>
          <p:cNvPicPr>
            <a:picLocks noChangeAspect="1"/>
          </p:cNvPicPr>
          <p:nvPr/>
        </p:nvPicPr>
        <p:blipFill>
          <a:blip r:embed="rId2"/>
          <a:stretch>
            <a:fillRect/>
          </a:stretch>
        </p:blipFill>
        <p:spPr>
          <a:xfrm>
            <a:off x="684212" y="419100"/>
            <a:ext cx="10131958" cy="4068232"/>
          </a:xfrm>
          <a:prstGeom prst="rect">
            <a:avLst/>
          </a:prstGeom>
        </p:spPr>
      </p:pic>
      <p:sp>
        <p:nvSpPr>
          <p:cNvPr id="3" name="Title 2">
            <a:extLst>
              <a:ext uri="{FF2B5EF4-FFF2-40B4-BE49-F238E27FC236}">
                <a16:creationId xmlns:a16="http://schemas.microsoft.com/office/drawing/2014/main" id="{62DD8A5B-1444-42E3-9BAF-A390DE3C0ECA}"/>
              </a:ext>
            </a:extLst>
          </p:cNvPr>
          <p:cNvSpPr>
            <a:spLocks noGrp="1"/>
          </p:cNvSpPr>
          <p:nvPr>
            <p:ph type="title"/>
          </p:nvPr>
        </p:nvSpPr>
        <p:spPr/>
        <p:txBody>
          <a:bodyPr/>
          <a:lstStyle/>
          <a:p>
            <a:r>
              <a:rPr lang="en-US" dirty="0"/>
              <a:t>District: School List</a:t>
            </a:r>
          </a:p>
        </p:txBody>
      </p:sp>
    </p:spTree>
    <p:extLst>
      <p:ext uri="{BB962C8B-B14F-4D97-AF65-F5344CB8AC3E}">
        <p14:creationId xmlns:p14="http://schemas.microsoft.com/office/powerpoint/2010/main" val="593281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F22A75-E653-4521-88FD-360C5E96C6EA}"/>
              </a:ext>
            </a:extLst>
          </p:cNvPr>
          <p:cNvPicPr>
            <a:picLocks noChangeAspect="1"/>
          </p:cNvPicPr>
          <p:nvPr/>
        </p:nvPicPr>
        <p:blipFill>
          <a:blip r:embed="rId2"/>
          <a:stretch>
            <a:fillRect/>
          </a:stretch>
        </p:blipFill>
        <p:spPr>
          <a:xfrm>
            <a:off x="833377" y="5432"/>
            <a:ext cx="10533595" cy="6852568"/>
          </a:xfrm>
          <a:prstGeom prst="rect">
            <a:avLst/>
          </a:prstGeom>
        </p:spPr>
      </p:pic>
    </p:spTree>
    <p:extLst>
      <p:ext uri="{BB962C8B-B14F-4D97-AF65-F5344CB8AC3E}">
        <p14:creationId xmlns:p14="http://schemas.microsoft.com/office/powerpoint/2010/main" val="2947816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AE553-AF34-4A24-B0B1-3675536759D3}"/>
              </a:ext>
            </a:extLst>
          </p:cNvPr>
          <p:cNvSpPr>
            <a:spLocks noGrp="1"/>
          </p:cNvSpPr>
          <p:nvPr>
            <p:ph type="title"/>
          </p:nvPr>
        </p:nvSpPr>
        <p:spPr>
          <a:xfrm>
            <a:off x="684212" y="4857717"/>
            <a:ext cx="8534400" cy="1507067"/>
          </a:xfrm>
        </p:spPr>
        <p:txBody>
          <a:bodyPr>
            <a:normAutofit/>
          </a:bodyPr>
          <a:lstStyle/>
          <a:p>
            <a:r>
              <a:rPr lang="en-US" dirty="0"/>
              <a:t>School: Grade Level CHART</a:t>
            </a:r>
          </a:p>
        </p:txBody>
      </p:sp>
      <p:pic>
        <p:nvPicPr>
          <p:cNvPr id="3" name="Picture 2">
            <a:extLst>
              <a:ext uri="{FF2B5EF4-FFF2-40B4-BE49-F238E27FC236}">
                <a16:creationId xmlns:a16="http://schemas.microsoft.com/office/drawing/2014/main" id="{09026878-B5DA-4D70-809A-25843DE1BB6B}"/>
              </a:ext>
            </a:extLst>
          </p:cNvPr>
          <p:cNvPicPr>
            <a:picLocks noChangeAspect="1"/>
          </p:cNvPicPr>
          <p:nvPr/>
        </p:nvPicPr>
        <p:blipFill>
          <a:blip r:embed="rId2"/>
          <a:stretch>
            <a:fillRect/>
          </a:stretch>
        </p:blipFill>
        <p:spPr>
          <a:xfrm>
            <a:off x="1048161" y="292711"/>
            <a:ext cx="10095677" cy="4730697"/>
          </a:xfrm>
          <a:prstGeom prst="rect">
            <a:avLst/>
          </a:prstGeom>
        </p:spPr>
      </p:pic>
    </p:spTree>
    <p:extLst>
      <p:ext uri="{BB962C8B-B14F-4D97-AF65-F5344CB8AC3E}">
        <p14:creationId xmlns:p14="http://schemas.microsoft.com/office/powerpoint/2010/main" val="3992568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ED561-7D06-41F3-8300-F5808759091D}"/>
              </a:ext>
            </a:extLst>
          </p:cNvPr>
          <p:cNvSpPr>
            <a:spLocks noGrp="1"/>
          </p:cNvSpPr>
          <p:nvPr>
            <p:ph type="title"/>
          </p:nvPr>
        </p:nvSpPr>
        <p:spPr/>
        <p:txBody>
          <a:bodyPr>
            <a:normAutofit fontScale="90000"/>
          </a:bodyPr>
          <a:lstStyle/>
          <a:p>
            <a:r>
              <a:rPr lang="en-US" dirty="0"/>
              <a:t>School:</a:t>
            </a:r>
            <a:br>
              <a:rPr lang="en-US" dirty="0"/>
            </a:br>
            <a:r>
              <a:rPr lang="en-US" dirty="0"/>
              <a:t>Student</a:t>
            </a:r>
            <a:br>
              <a:rPr lang="en-US" dirty="0"/>
            </a:br>
            <a:r>
              <a:rPr lang="en-US" dirty="0"/>
              <a:t>List</a:t>
            </a:r>
          </a:p>
        </p:txBody>
      </p:sp>
      <p:pic>
        <p:nvPicPr>
          <p:cNvPr id="3" name="Picture 2">
            <a:extLst>
              <a:ext uri="{FF2B5EF4-FFF2-40B4-BE49-F238E27FC236}">
                <a16:creationId xmlns:a16="http://schemas.microsoft.com/office/drawing/2014/main" id="{359C5A3B-C594-46AB-ADB6-DC75A4207010}"/>
              </a:ext>
            </a:extLst>
          </p:cNvPr>
          <p:cNvPicPr>
            <a:picLocks noChangeAspect="1"/>
          </p:cNvPicPr>
          <p:nvPr/>
        </p:nvPicPr>
        <p:blipFill>
          <a:blip r:embed="rId2"/>
          <a:stretch>
            <a:fillRect/>
          </a:stretch>
        </p:blipFill>
        <p:spPr>
          <a:xfrm>
            <a:off x="2973388" y="617046"/>
            <a:ext cx="9138296" cy="5181869"/>
          </a:xfrm>
          <a:prstGeom prst="rect">
            <a:avLst/>
          </a:prstGeom>
        </p:spPr>
      </p:pic>
    </p:spTree>
    <p:extLst>
      <p:ext uri="{BB962C8B-B14F-4D97-AF65-F5344CB8AC3E}">
        <p14:creationId xmlns:p14="http://schemas.microsoft.com/office/powerpoint/2010/main" val="1985240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6DB3D0-2A0C-4E02-8902-2338CEEBD547}"/>
              </a:ext>
            </a:extLst>
          </p:cNvPr>
          <p:cNvPicPr>
            <a:picLocks noChangeAspect="1"/>
          </p:cNvPicPr>
          <p:nvPr/>
        </p:nvPicPr>
        <p:blipFill>
          <a:blip r:embed="rId2"/>
          <a:stretch>
            <a:fillRect/>
          </a:stretch>
        </p:blipFill>
        <p:spPr>
          <a:xfrm>
            <a:off x="3687139" y="345915"/>
            <a:ext cx="8168254" cy="5648484"/>
          </a:xfrm>
          <a:prstGeom prst="rect">
            <a:avLst/>
          </a:prstGeom>
        </p:spPr>
      </p:pic>
      <p:sp>
        <p:nvSpPr>
          <p:cNvPr id="5" name="Title 4">
            <a:extLst>
              <a:ext uri="{FF2B5EF4-FFF2-40B4-BE49-F238E27FC236}">
                <a16:creationId xmlns:a16="http://schemas.microsoft.com/office/drawing/2014/main" id="{89CE0222-FFFB-4D96-92D9-FA7F56266C68}"/>
              </a:ext>
            </a:extLst>
          </p:cNvPr>
          <p:cNvSpPr>
            <a:spLocks noGrp="1"/>
          </p:cNvSpPr>
          <p:nvPr>
            <p:ph type="title"/>
          </p:nvPr>
        </p:nvSpPr>
        <p:spPr/>
        <p:txBody>
          <a:bodyPr>
            <a:normAutofit fontScale="90000"/>
          </a:bodyPr>
          <a:lstStyle/>
          <a:p>
            <a:r>
              <a:rPr lang="en-US" dirty="0"/>
              <a:t>Student:</a:t>
            </a:r>
            <a:br>
              <a:rPr lang="en-US" dirty="0"/>
            </a:br>
            <a:r>
              <a:rPr lang="en-US" dirty="0"/>
              <a:t>MAP Goal</a:t>
            </a:r>
            <a:br>
              <a:rPr lang="en-US" dirty="0"/>
            </a:br>
            <a:r>
              <a:rPr lang="en-US" dirty="0"/>
              <a:t>strands</a:t>
            </a:r>
          </a:p>
        </p:txBody>
      </p:sp>
    </p:spTree>
    <p:extLst>
      <p:ext uri="{BB962C8B-B14F-4D97-AF65-F5344CB8AC3E}">
        <p14:creationId xmlns:p14="http://schemas.microsoft.com/office/powerpoint/2010/main" val="435226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19A56E-88DA-4389-BE3D-BDDD1FD2A16A}"/>
              </a:ext>
            </a:extLst>
          </p:cNvPr>
          <p:cNvSpPr>
            <a:spLocks noGrp="1"/>
          </p:cNvSpPr>
          <p:nvPr>
            <p:ph type="title"/>
          </p:nvPr>
        </p:nvSpPr>
        <p:spPr/>
        <p:txBody>
          <a:bodyPr/>
          <a:lstStyle/>
          <a:p>
            <a:r>
              <a:rPr lang="en-US" dirty="0"/>
              <a:t>Agenda</a:t>
            </a:r>
          </a:p>
        </p:txBody>
      </p:sp>
      <p:sp>
        <p:nvSpPr>
          <p:cNvPr id="5" name="Content Placeholder 4">
            <a:extLst>
              <a:ext uri="{FF2B5EF4-FFF2-40B4-BE49-F238E27FC236}">
                <a16:creationId xmlns:a16="http://schemas.microsoft.com/office/drawing/2014/main" id="{CBC53F37-2272-4810-8EB5-E6807E48CC6C}"/>
              </a:ext>
            </a:extLst>
          </p:cNvPr>
          <p:cNvSpPr>
            <a:spLocks noGrp="1"/>
          </p:cNvSpPr>
          <p:nvPr>
            <p:ph idx="1"/>
          </p:nvPr>
        </p:nvSpPr>
        <p:spPr/>
        <p:txBody>
          <a:bodyPr/>
          <a:lstStyle/>
          <a:p>
            <a:r>
              <a:rPr lang="en-US" dirty="0"/>
              <a:t>District Status Update</a:t>
            </a:r>
          </a:p>
          <a:p>
            <a:r>
              <a:rPr lang="en-US" dirty="0"/>
              <a:t>Support Updates</a:t>
            </a:r>
          </a:p>
          <a:p>
            <a:r>
              <a:rPr lang="en-US" dirty="0"/>
              <a:t>New/Highlighted Features</a:t>
            </a:r>
          </a:p>
          <a:p>
            <a:r>
              <a:rPr lang="en-US" dirty="0"/>
              <a:t>New and Upcoming Integrations</a:t>
            </a:r>
          </a:p>
          <a:p>
            <a:r>
              <a:rPr lang="en-US" dirty="0"/>
              <a:t>Items in Development</a:t>
            </a:r>
          </a:p>
          <a:p>
            <a:r>
              <a:rPr lang="en-US" dirty="0"/>
              <a:t>Actionable Data Update</a:t>
            </a:r>
          </a:p>
          <a:p>
            <a:r>
              <a:rPr lang="en-US" dirty="0"/>
              <a:t>Q&amp;A</a:t>
            </a:r>
          </a:p>
        </p:txBody>
      </p:sp>
      <p:pic>
        <p:nvPicPr>
          <p:cNvPr id="6" name="m_-1497719503941588056x_Picture 1" descr="cid:image003.png@01D362EA.1FB6F670">
            <a:extLst>
              <a:ext uri="{FF2B5EF4-FFF2-40B4-BE49-F238E27FC236}">
                <a16:creationId xmlns:a16="http://schemas.microsoft.com/office/drawing/2014/main" id="{F64CC33E-194E-4684-BB76-2A7E359712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739899"/>
            <a:ext cx="4720443" cy="1507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3194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B31DDF-5888-405B-B39F-5F7B5F353335}"/>
              </a:ext>
            </a:extLst>
          </p:cNvPr>
          <p:cNvPicPr>
            <a:picLocks noChangeAspect="1"/>
          </p:cNvPicPr>
          <p:nvPr/>
        </p:nvPicPr>
        <p:blipFill>
          <a:blip r:embed="rId2"/>
          <a:stretch>
            <a:fillRect/>
          </a:stretch>
        </p:blipFill>
        <p:spPr>
          <a:xfrm>
            <a:off x="3548481" y="672692"/>
            <a:ext cx="8534400" cy="5321707"/>
          </a:xfrm>
          <a:prstGeom prst="rect">
            <a:avLst/>
          </a:prstGeom>
        </p:spPr>
      </p:pic>
      <p:sp>
        <p:nvSpPr>
          <p:cNvPr id="3" name="Title 2">
            <a:extLst>
              <a:ext uri="{FF2B5EF4-FFF2-40B4-BE49-F238E27FC236}">
                <a16:creationId xmlns:a16="http://schemas.microsoft.com/office/drawing/2014/main" id="{90360151-9723-476E-B598-AEF27CE2CD63}"/>
              </a:ext>
            </a:extLst>
          </p:cNvPr>
          <p:cNvSpPr>
            <a:spLocks noGrp="1"/>
          </p:cNvSpPr>
          <p:nvPr>
            <p:ph type="title"/>
          </p:nvPr>
        </p:nvSpPr>
        <p:spPr/>
        <p:txBody>
          <a:bodyPr>
            <a:normAutofit fontScale="90000"/>
          </a:bodyPr>
          <a:lstStyle/>
          <a:p>
            <a:r>
              <a:rPr lang="en-US" dirty="0"/>
              <a:t>Student:</a:t>
            </a:r>
            <a:br>
              <a:rPr lang="en-US" dirty="0"/>
            </a:br>
            <a:r>
              <a:rPr lang="en-US" dirty="0"/>
              <a:t>Historical </a:t>
            </a:r>
            <a:br>
              <a:rPr lang="en-US" dirty="0"/>
            </a:br>
            <a:r>
              <a:rPr lang="en-US" dirty="0"/>
              <a:t>chart</a:t>
            </a:r>
          </a:p>
        </p:txBody>
      </p:sp>
    </p:spTree>
    <p:extLst>
      <p:ext uri="{BB962C8B-B14F-4D97-AF65-F5344CB8AC3E}">
        <p14:creationId xmlns:p14="http://schemas.microsoft.com/office/powerpoint/2010/main" val="3992731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19A56E-88DA-4389-BE3D-BDDD1FD2A16A}"/>
              </a:ext>
            </a:extLst>
          </p:cNvPr>
          <p:cNvSpPr>
            <a:spLocks noGrp="1"/>
          </p:cNvSpPr>
          <p:nvPr>
            <p:ph type="title"/>
          </p:nvPr>
        </p:nvSpPr>
        <p:spPr/>
        <p:txBody>
          <a:bodyPr/>
          <a:lstStyle/>
          <a:p>
            <a:r>
              <a:rPr lang="en-US" dirty="0"/>
              <a:t>Photo Upload Capability</a:t>
            </a:r>
          </a:p>
        </p:txBody>
      </p:sp>
      <p:sp>
        <p:nvSpPr>
          <p:cNvPr id="5" name="Content Placeholder 4">
            <a:extLst>
              <a:ext uri="{FF2B5EF4-FFF2-40B4-BE49-F238E27FC236}">
                <a16:creationId xmlns:a16="http://schemas.microsoft.com/office/drawing/2014/main" id="{CBC53F37-2272-4810-8EB5-E6807E48CC6C}"/>
              </a:ext>
            </a:extLst>
          </p:cNvPr>
          <p:cNvSpPr>
            <a:spLocks noGrp="1"/>
          </p:cNvSpPr>
          <p:nvPr>
            <p:ph idx="1"/>
          </p:nvPr>
        </p:nvSpPr>
        <p:spPr/>
        <p:txBody>
          <a:bodyPr/>
          <a:lstStyle/>
          <a:p>
            <a:r>
              <a:rPr lang="en-US" dirty="0"/>
              <a:t>Photos can be uploaded for</a:t>
            </a:r>
          </a:p>
          <a:p>
            <a:pPr lvl="1"/>
            <a:r>
              <a:rPr lang="en-US" dirty="0"/>
              <a:t>Students</a:t>
            </a:r>
          </a:p>
          <a:p>
            <a:pPr lvl="1"/>
            <a:r>
              <a:rPr lang="en-US" dirty="0"/>
              <a:t>Staff</a:t>
            </a:r>
          </a:p>
          <a:p>
            <a:pPr lvl="1"/>
            <a:r>
              <a:rPr lang="en-US" dirty="0"/>
              <a:t>Schools</a:t>
            </a:r>
          </a:p>
          <a:p>
            <a:pPr lvl="1"/>
            <a:r>
              <a:rPr lang="en-US" dirty="0"/>
              <a:t>District</a:t>
            </a:r>
          </a:p>
          <a:p>
            <a:r>
              <a:rPr lang="en-US"/>
              <a:t>JPG and PNG Formats</a:t>
            </a:r>
            <a:endParaRPr lang="en-US" dirty="0"/>
          </a:p>
          <a:p>
            <a:r>
              <a:rPr lang="en-US" dirty="0"/>
              <a:t>Documentation on website http://22itrig.org/activities/data-integration/documentation/</a:t>
            </a:r>
          </a:p>
        </p:txBody>
      </p:sp>
      <p:pic>
        <p:nvPicPr>
          <p:cNvPr id="3" name="Picture 2">
            <a:extLst>
              <a:ext uri="{FF2B5EF4-FFF2-40B4-BE49-F238E27FC236}">
                <a16:creationId xmlns:a16="http://schemas.microsoft.com/office/drawing/2014/main" id="{3961D145-0B11-48D2-A634-8CFEA04F657F}"/>
              </a:ext>
            </a:extLst>
          </p:cNvPr>
          <p:cNvPicPr>
            <a:picLocks noChangeAspect="1"/>
          </p:cNvPicPr>
          <p:nvPr/>
        </p:nvPicPr>
        <p:blipFill>
          <a:blip r:embed="rId2"/>
          <a:stretch>
            <a:fillRect/>
          </a:stretch>
        </p:blipFill>
        <p:spPr>
          <a:xfrm>
            <a:off x="8467842" y="951288"/>
            <a:ext cx="1546170" cy="1819024"/>
          </a:xfrm>
          <a:prstGeom prst="rect">
            <a:avLst/>
          </a:prstGeom>
        </p:spPr>
      </p:pic>
    </p:spTree>
    <p:extLst>
      <p:ext uri="{BB962C8B-B14F-4D97-AF65-F5344CB8AC3E}">
        <p14:creationId xmlns:p14="http://schemas.microsoft.com/office/powerpoint/2010/main" val="1622634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3105" y="1051688"/>
            <a:ext cx="8561747" cy="2541431"/>
          </a:xfrm>
        </p:spPr>
        <p:txBody>
          <a:bodyPr>
            <a:normAutofit/>
          </a:bodyPr>
          <a:lstStyle/>
          <a:p>
            <a:r>
              <a:rPr lang="en-US" dirty="0"/>
              <a:t>New Integrations</a:t>
            </a:r>
            <a:br>
              <a:rPr lang="en-US" dirty="0"/>
            </a:br>
            <a:endParaRPr lang="en-US" dirty="0"/>
          </a:p>
        </p:txBody>
      </p:sp>
      <p:pic>
        <p:nvPicPr>
          <p:cNvPr id="1026" name="m_-1497719503941588056x_Picture 1" descr="cid:image003.png@01D362EA.1FB6F670">
            <a:extLst>
              <a:ext uri="{FF2B5EF4-FFF2-40B4-BE49-F238E27FC236}">
                <a16:creationId xmlns:a16="http://schemas.microsoft.com/office/drawing/2014/main" id="{E9D1179E-0E55-48D8-B81C-EE143BEBC2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038" y="3593119"/>
            <a:ext cx="5870402" cy="187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1353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40BD2CC-882D-412F-8B37-378AAA650B5B}"/>
              </a:ext>
            </a:extLst>
          </p:cNvPr>
          <p:cNvSpPr txBox="1"/>
          <p:nvPr/>
        </p:nvSpPr>
        <p:spPr>
          <a:xfrm>
            <a:off x="1" y="6134277"/>
            <a:ext cx="12192000" cy="400110"/>
          </a:xfrm>
          <a:prstGeom prst="rect">
            <a:avLst/>
          </a:prstGeom>
          <a:noFill/>
        </p:spPr>
        <p:txBody>
          <a:bodyPr wrap="square" rtlCol="0">
            <a:spAutoFit/>
          </a:bodyPr>
          <a:lstStyle/>
          <a:p>
            <a:pPr lvl="0" algn="ctr">
              <a:spcBef>
                <a:spcPct val="20000"/>
              </a:spcBef>
              <a:defRPr/>
            </a:pPr>
            <a:r>
              <a:rPr lang="en-US" sz="2000" b="1" dirty="0">
                <a:cs typeface="Aharoni" panose="02010803020104030203" pitchFamily="2" charset="-79"/>
              </a:rPr>
              <a:t>http://22itrig.org/activities/data-integration/connected-systems/</a:t>
            </a:r>
            <a:endParaRPr lang="en-US" sz="2000" dirty="0">
              <a:cs typeface="Aharoni" panose="02010803020104030203" pitchFamily="2" charset="-79"/>
            </a:endParaRPr>
          </a:p>
        </p:txBody>
      </p:sp>
      <p:pic>
        <p:nvPicPr>
          <p:cNvPr id="1026" name="Picture 2" descr="Image result for eidex">
            <a:extLst>
              <a:ext uri="{FF2B5EF4-FFF2-40B4-BE49-F238E27FC236}">
                <a16:creationId xmlns:a16="http://schemas.microsoft.com/office/drawing/2014/main" id="{52B5A70C-606D-4579-AD79-071D5B8624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154" y="1996605"/>
            <a:ext cx="2290823" cy="22908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choolzilla">
            <a:extLst>
              <a:ext uri="{FF2B5EF4-FFF2-40B4-BE49-F238E27FC236}">
                <a16:creationId xmlns:a16="http://schemas.microsoft.com/office/drawing/2014/main" id="{6CBE7976-4EBE-4CDC-952A-83AB8DE4E0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4089" y="2251428"/>
            <a:ext cx="5715000" cy="1781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87535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40BD2CC-882D-412F-8B37-378AAA650B5B}"/>
              </a:ext>
            </a:extLst>
          </p:cNvPr>
          <p:cNvSpPr txBox="1"/>
          <p:nvPr/>
        </p:nvSpPr>
        <p:spPr>
          <a:xfrm>
            <a:off x="1" y="6134277"/>
            <a:ext cx="12192000" cy="400110"/>
          </a:xfrm>
          <a:prstGeom prst="rect">
            <a:avLst/>
          </a:prstGeom>
          <a:noFill/>
        </p:spPr>
        <p:txBody>
          <a:bodyPr wrap="square" rtlCol="0">
            <a:spAutoFit/>
          </a:bodyPr>
          <a:lstStyle/>
          <a:p>
            <a:pPr lvl="0" algn="ctr">
              <a:spcBef>
                <a:spcPct val="20000"/>
              </a:spcBef>
              <a:defRPr/>
            </a:pPr>
            <a:r>
              <a:rPr lang="en-US" sz="2000" b="1" dirty="0">
                <a:cs typeface="Aharoni" panose="02010803020104030203" pitchFamily="2" charset="-79"/>
              </a:rPr>
              <a:t>http://22itrig.org/activities/data-integration/connected-systems/</a:t>
            </a:r>
            <a:endParaRPr lang="en-US" sz="2000" dirty="0">
              <a:cs typeface="Aharoni" panose="02010803020104030203" pitchFamily="2" charset="-79"/>
            </a:endParaRPr>
          </a:p>
        </p:txBody>
      </p:sp>
      <p:pic>
        <p:nvPicPr>
          <p:cNvPr id="1030" name="Picture 6" descr="Related image">
            <a:extLst>
              <a:ext uri="{FF2B5EF4-FFF2-40B4-BE49-F238E27FC236}">
                <a16:creationId xmlns:a16="http://schemas.microsoft.com/office/drawing/2014/main" id="{E65FE028-DFD9-4AC6-8E8C-06630C6F5D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91344"/>
            <a:ext cx="2095500" cy="1981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BFD0C32-0617-45A1-808F-E6D146FC6A88}"/>
              </a:ext>
            </a:extLst>
          </p:cNvPr>
          <p:cNvSpPr txBox="1"/>
          <p:nvPr/>
        </p:nvSpPr>
        <p:spPr>
          <a:xfrm>
            <a:off x="2819400" y="408699"/>
            <a:ext cx="9067800" cy="1477328"/>
          </a:xfrm>
          <a:prstGeom prst="rect">
            <a:avLst/>
          </a:prstGeom>
          <a:noFill/>
        </p:spPr>
        <p:txBody>
          <a:bodyPr wrap="square" rtlCol="0">
            <a:spAutoFit/>
          </a:bodyPr>
          <a:lstStyle/>
          <a:p>
            <a:r>
              <a:rPr lang="en-US" dirty="0"/>
              <a:t>2/19/2018 - Our Ed-Fi development was suspended for a few months while we worked on core product features and USDA compliance. We now are back on track and expect to offer the add-on Ed-Fi interface as part of Meal Magic Suite version 10, which is undergoing final development and testing by our staff. Our hope is to release this version within the next two months.</a:t>
            </a:r>
          </a:p>
        </p:txBody>
      </p:sp>
      <p:sp>
        <p:nvSpPr>
          <p:cNvPr id="8" name="TextBox 7">
            <a:extLst>
              <a:ext uri="{FF2B5EF4-FFF2-40B4-BE49-F238E27FC236}">
                <a16:creationId xmlns:a16="http://schemas.microsoft.com/office/drawing/2014/main" id="{7A7C74FC-FA5D-4BF2-B7D8-4BF3A10503DA}"/>
              </a:ext>
            </a:extLst>
          </p:cNvPr>
          <p:cNvSpPr txBox="1"/>
          <p:nvPr/>
        </p:nvSpPr>
        <p:spPr>
          <a:xfrm>
            <a:off x="190500" y="2382062"/>
            <a:ext cx="11868149" cy="3970318"/>
          </a:xfrm>
          <a:prstGeom prst="rect">
            <a:avLst/>
          </a:prstGeom>
          <a:noFill/>
        </p:spPr>
        <p:txBody>
          <a:bodyPr wrap="square" rtlCol="0">
            <a:spAutoFit/>
          </a:bodyPr>
          <a:lstStyle/>
          <a:p>
            <a:r>
              <a:rPr lang="en-US" b="1" dirty="0"/>
              <a:t>2/24/2018 - Ed-Fi Beta Testers Wanted</a:t>
            </a:r>
          </a:p>
          <a:p>
            <a:r>
              <a:rPr lang="en-US" dirty="0"/>
              <a:t>Meal Magic Suite version 10.0 will include support for a new license add-on for communications with Ed-Fi servers. This will allow student information to be updated automatically in lieu of using files and imports.</a:t>
            </a:r>
          </a:p>
          <a:p>
            <a:endParaRPr lang="en-US" dirty="0"/>
          </a:p>
          <a:p>
            <a:r>
              <a:rPr lang="en-US" dirty="0"/>
              <a:t>If your district currently is utilizing Ed-Fi with its student information system and you would like to test our interface, please send an email to licensing@mealmagic.com and include the following information:</a:t>
            </a:r>
          </a:p>
          <a:p>
            <a:r>
              <a:rPr lang="en-US" dirty="0"/>
              <a:t>•	District name</a:t>
            </a:r>
          </a:p>
          <a:p>
            <a:r>
              <a:rPr lang="en-US" dirty="0"/>
              <a:t>•	Your name and title</a:t>
            </a:r>
          </a:p>
          <a:p>
            <a:r>
              <a:rPr lang="en-US" dirty="0"/>
              <a:t>•	Name of the organization hosting Ed-Fi</a:t>
            </a:r>
          </a:p>
          <a:p>
            <a:r>
              <a:rPr lang="en-US" dirty="0"/>
              <a:t>•	How long the district has been using Ed-Fi</a:t>
            </a:r>
          </a:p>
          <a:p>
            <a:endParaRPr lang="en-US" dirty="0"/>
          </a:p>
          <a:p>
            <a:r>
              <a:rPr lang="en-US" dirty="0"/>
              <a:t>A limited number of qualified districts will be selected for time-limited test licenses. Selected districts will be required to sign a beta test agreement.</a:t>
            </a:r>
          </a:p>
          <a:p>
            <a:endParaRPr lang="en-US" dirty="0"/>
          </a:p>
        </p:txBody>
      </p:sp>
    </p:spTree>
    <p:extLst>
      <p:ext uri="{BB962C8B-B14F-4D97-AF65-F5344CB8AC3E}">
        <p14:creationId xmlns:p14="http://schemas.microsoft.com/office/powerpoint/2010/main" val="11009812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40BD2CC-882D-412F-8B37-378AAA650B5B}"/>
              </a:ext>
            </a:extLst>
          </p:cNvPr>
          <p:cNvSpPr txBox="1"/>
          <p:nvPr/>
        </p:nvSpPr>
        <p:spPr>
          <a:xfrm>
            <a:off x="1" y="6134277"/>
            <a:ext cx="12192000" cy="400110"/>
          </a:xfrm>
          <a:prstGeom prst="rect">
            <a:avLst/>
          </a:prstGeom>
          <a:noFill/>
        </p:spPr>
        <p:txBody>
          <a:bodyPr wrap="square" rtlCol="0">
            <a:spAutoFit/>
          </a:bodyPr>
          <a:lstStyle/>
          <a:p>
            <a:pPr lvl="0" algn="ctr">
              <a:spcBef>
                <a:spcPct val="20000"/>
              </a:spcBef>
              <a:defRPr/>
            </a:pPr>
            <a:r>
              <a:rPr lang="en-US" sz="2000" b="1" dirty="0">
                <a:cs typeface="Aharoni" panose="02010803020104030203" pitchFamily="2" charset="-79"/>
              </a:rPr>
              <a:t>http://22itrig.org/activities/data-integration/connected-systems/</a:t>
            </a:r>
            <a:endParaRPr lang="en-US" sz="2000" dirty="0">
              <a:cs typeface="Aharoni" panose="02010803020104030203" pitchFamily="2" charset="-79"/>
            </a:endParaRPr>
          </a:p>
        </p:txBody>
      </p:sp>
      <p:pic>
        <p:nvPicPr>
          <p:cNvPr id="2050" name="Picture 2" descr="Image result for johns hopkins kra">
            <a:extLst>
              <a:ext uri="{FF2B5EF4-FFF2-40B4-BE49-F238E27FC236}">
                <a16:creationId xmlns:a16="http://schemas.microsoft.com/office/drawing/2014/main" id="{24E21CA4-8F29-4C8F-B68C-A40A7FAABB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703" y="457140"/>
            <a:ext cx="4319929" cy="24299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iready">
            <a:extLst>
              <a:ext uri="{FF2B5EF4-FFF2-40B4-BE49-F238E27FC236}">
                <a16:creationId xmlns:a16="http://schemas.microsoft.com/office/drawing/2014/main" id="{B19E8536-CB3E-4172-A230-935B995414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4125" y="457140"/>
            <a:ext cx="4438650" cy="243424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highscope cor">
            <a:extLst>
              <a:ext uri="{FF2B5EF4-FFF2-40B4-BE49-F238E27FC236}">
                <a16:creationId xmlns:a16="http://schemas.microsoft.com/office/drawing/2014/main" id="{6DEDB212-4F17-4C4B-95D3-2957713F05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6205" y="3048178"/>
            <a:ext cx="2860496" cy="286049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renaissance learning">
            <a:extLst>
              <a:ext uri="{FF2B5EF4-FFF2-40B4-BE49-F238E27FC236}">
                <a16:creationId xmlns:a16="http://schemas.microsoft.com/office/drawing/2014/main" id="{5F24FAC1-A576-42DF-BE5B-0C4B6188B3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7584" y="3048178"/>
            <a:ext cx="5691731" cy="2845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8927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3105" y="1051688"/>
            <a:ext cx="8561747" cy="2541431"/>
          </a:xfrm>
        </p:spPr>
        <p:txBody>
          <a:bodyPr>
            <a:normAutofit/>
          </a:bodyPr>
          <a:lstStyle/>
          <a:p>
            <a:r>
              <a:rPr lang="en-US" dirty="0"/>
              <a:t>Items in development</a:t>
            </a:r>
            <a:br>
              <a:rPr lang="en-US" dirty="0"/>
            </a:br>
            <a:endParaRPr lang="en-US" dirty="0"/>
          </a:p>
        </p:txBody>
      </p:sp>
      <p:pic>
        <p:nvPicPr>
          <p:cNvPr id="1026" name="m_-1497719503941588056x_Picture 1" descr="cid:image003.png@01D362EA.1FB6F670">
            <a:extLst>
              <a:ext uri="{FF2B5EF4-FFF2-40B4-BE49-F238E27FC236}">
                <a16:creationId xmlns:a16="http://schemas.microsoft.com/office/drawing/2014/main" id="{E9D1179E-0E55-48D8-B81C-EE143BEBC2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038" y="3593119"/>
            <a:ext cx="5870402" cy="187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8893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19A56E-88DA-4389-BE3D-BDDD1FD2A16A}"/>
              </a:ext>
            </a:extLst>
          </p:cNvPr>
          <p:cNvSpPr>
            <a:spLocks noGrp="1"/>
          </p:cNvSpPr>
          <p:nvPr>
            <p:ph type="title"/>
          </p:nvPr>
        </p:nvSpPr>
        <p:spPr/>
        <p:txBody>
          <a:bodyPr/>
          <a:lstStyle/>
          <a:p>
            <a:r>
              <a:rPr lang="en-US" dirty="0"/>
              <a:t>Phase 8 Features</a:t>
            </a:r>
          </a:p>
        </p:txBody>
      </p:sp>
      <p:sp>
        <p:nvSpPr>
          <p:cNvPr id="5" name="Content Placeholder 4">
            <a:extLst>
              <a:ext uri="{FF2B5EF4-FFF2-40B4-BE49-F238E27FC236}">
                <a16:creationId xmlns:a16="http://schemas.microsoft.com/office/drawing/2014/main" id="{CBC53F37-2272-4810-8EB5-E6807E48CC6C}"/>
              </a:ext>
            </a:extLst>
          </p:cNvPr>
          <p:cNvSpPr>
            <a:spLocks noGrp="1"/>
          </p:cNvSpPr>
          <p:nvPr>
            <p:ph idx="1"/>
          </p:nvPr>
        </p:nvSpPr>
        <p:spPr/>
        <p:txBody>
          <a:bodyPr>
            <a:normAutofit fontScale="92500" lnSpcReduction="10000"/>
          </a:bodyPr>
          <a:lstStyle/>
          <a:p>
            <a:r>
              <a:rPr lang="en-US" dirty="0"/>
              <a:t>Data exchange for </a:t>
            </a:r>
            <a:r>
              <a:rPr lang="en-US" dirty="0" err="1"/>
              <a:t>MiRead</a:t>
            </a:r>
            <a:r>
              <a:rPr lang="en-US" dirty="0"/>
              <a:t>/IRIP Initiative</a:t>
            </a:r>
          </a:p>
          <a:p>
            <a:r>
              <a:rPr lang="en-US" dirty="0"/>
              <a:t>Development support for </a:t>
            </a:r>
            <a:r>
              <a:rPr lang="en-US" dirty="0" err="1"/>
              <a:t>MiRead</a:t>
            </a:r>
            <a:endParaRPr lang="en-US" dirty="0"/>
          </a:p>
          <a:p>
            <a:r>
              <a:rPr lang="en-US" dirty="0"/>
              <a:t>“Feature” functionality suite</a:t>
            </a:r>
          </a:p>
          <a:p>
            <a:r>
              <a:rPr lang="en-US" dirty="0"/>
              <a:t>Enhanced EEM Data Load</a:t>
            </a:r>
          </a:p>
          <a:p>
            <a:r>
              <a:rPr lang="en-US" dirty="0"/>
              <a:t>Import of </a:t>
            </a:r>
            <a:r>
              <a:rPr lang="en-US" dirty="0" err="1"/>
              <a:t>aimsWebPlus</a:t>
            </a:r>
            <a:r>
              <a:rPr lang="en-US" dirty="0"/>
              <a:t> and DIBELS Next from CSV</a:t>
            </a:r>
          </a:p>
          <a:p>
            <a:r>
              <a:rPr lang="en-US" dirty="0"/>
              <a:t>Activity log notification of failed jobs</a:t>
            </a:r>
          </a:p>
          <a:p>
            <a:r>
              <a:rPr lang="en-US" dirty="0"/>
              <a:t>API log analysis</a:t>
            </a:r>
          </a:p>
          <a:p>
            <a:r>
              <a:rPr lang="en-US" dirty="0"/>
              <a:t>Extensions for Course Requests and Next School Year</a:t>
            </a:r>
          </a:p>
          <a:p>
            <a:r>
              <a:rPr lang="en-US" dirty="0"/>
              <a:t>2017-18 State reporting updates – Seclusion and restraint</a:t>
            </a:r>
          </a:p>
        </p:txBody>
      </p:sp>
      <p:pic>
        <p:nvPicPr>
          <p:cNvPr id="6" name="m_-1497719503941588056x_Picture 1" descr="cid:image003.png@01D362EA.1FB6F670">
            <a:extLst>
              <a:ext uri="{FF2B5EF4-FFF2-40B4-BE49-F238E27FC236}">
                <a16:creationId xmlns:a16="http://schemas.microsoft.com/office/drawing/2014/main" id="{F64CC33E-194E-4684-BB76-2A7E359712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232832"/>
            <a:ext cx="4720443" cy="1507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73683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3105" y="1051688"/>
            <a:ext cx="8561747" cy="2541431"/>
          </a:xfrm>
        </p:spPr>
        <p:txBody>
          <a:bodyPr>
            <a:normAutofit/>
          </a:bodyPr>
          <a:lstStyle/>
          <a:p>
            <a:r>
              <a:rPr lang="en-US" dirty="0"/>
              <a:t>Actionable Data UPDATE</a:t>
            </a:r>
            <a:br>
              <a:rPr lang="en-US" dirty="0"/>
            </a:br>
            <a:endParaRPr lang="en-US" dirty="0"/>
          </a:p>
        </p:txBody>
      </p:sp>
      <p:pic>
        <p:nvPicPr>
          <p:cNvPr id="1026" name="m_-1497719503941588056x_Picture 1" descr="cid:image003.png@01D362EA.1FB6F670">
            <a:extLst>
              <a:ext uri="{FF2B5EF4-FFF2-40B4-BE49-F238E27FC236}">
                <a16:creationId xmlns:a16="http://schemas.microsoft.com/office/drawing/2014/main" id="{E9D1179E-0E55-48D8-B81C-EE143BEBC2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038" y="3593119"/>
            <a:ext cx="5870402" cy="187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0781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4629151" y="5528680"/>
            <a:ext cx="2528888" cy="1100137"/>
          </a:xfrm>
          <a:prstGeom prst="roundRect">
            <a:avLst/>
          </a:prstGeom>
          <a:noFill/>
          <a:ln w="57150">
            <a:solidFill>
              <a:srgbClr val="00B050"/>
            </a:solidFill>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b="1" dirty="0">
                <a:solidFill>
                  <a:srgbClr val="00B050"/>
                </a:solidFill>
              </a:rPr>
              <a:t>SIS</a:t>
            </a:r>
          </a:p>
        </p:txBody>
      </p:sp>
      <p:sp>
        <p:nvSpPr>
          <p:cNvPr id="7" name="Rounded Rectangle 6"/>
          <p:cNvSpPr/>
          <p:nvPr/>
        </p:nvSpPr>
        <p:spPr>
          <a:xfrm>
            <a:off x="222876" y="5554631"/>
            <a:ext cx="2414588" cy="1100137"/>
          </a:xfrm>
          <a:prstGeom prst="roundRect">
            <a:avLst/>
          </a:prstGeom>
          <a:noFill/>
          <a:ln w="57150">
            <a:solidFill>
              <a:srgbClr val="00B0F0">
                <a:alpha val="60000"/>
              </a:srgbClr>
            </a:solidFill>
            <a:prstDash val="sysDash"/>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000" b="1" dirty="0">
                <a:solidFill>
                  <a:srgbClr val="00B0F0"/>
                </a:solidFill>
              </a:rPr>
              <a:t>Other Approved Literacy Assessments</a:t>
            </a:r>
            <a:endParaRPr lang="en-US" sz="2000" dirty="0">
              <a:ln>
                <a:solidFill>
                  <a:srgbClr val="00B0F0"/>
                </a:solidFill>
              </a:ln>
              <a:noFill/>
            </a:endParaRPr>
          </a:p>
        </p:txBody>
      </p:sp>
      <p:sp>
        <p:nvSpPr>
          <p:cNvPr id="33" name="Oval 32"/>
          <p:cNvSpPr/>
          <p:nvPr/>
        </p:nvSpPr>
        <p:spPr>
          <a:xfrm>
            <a:off x="8349028" y="1321082"/>
            <a:ext cx="2707483" cy="2693193"/>
          </a:xfrm>
          <a:prstGeom prst="ellipse">
            <a:avLst/>
          </a:prstGeom>
          <a:noFill/>
          <a:ln w="57150">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B0F0"/>
                </a:solidFill>
              </a:rPr>
              <a:t>Individualized Reading Intervention Plan System</a:t>
            </a:r>
          </a:p>
        </p:txBody>
      </p:sp>
      <p:sp>
        <p:nvSpPr>
          <p:cNvPr id="18" name="Rounded Rectangle 17"/>
          <p:cNvSpPr/>
          <p:nvPr/>
        </p:nvSpPr>
        <p:spPr>
          <a:xfrm>
            <a:off x="222876" y="1517259"/>
            <a:ext cx="2414588" cy="1100137"/>
          </a:xfrm>
          <a:prstGeom prst="roundRect">
            <a:avLst/>
          </a:prstGeom>
          <a:noFill/>
          <a:ln w="57150">
            <a:solidFill>
              <a:srgbClr val="7030A0"/>
            </a:solidFill>
            <a:prstDash val="dashDot"/>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dirty="0" err="1">
                <a:solidFill>
                  <a:srgbClr val="7030A0"/>
                </a:solidFill>
              </a:rPr>
              <a:t>DIBELSNext</a:t>
            </a:r>
            <a:endParaRPr lang="en-US" sz="2400" dirty="0">
              <a:solidFill>
                <a:srgbClr val="7030A0"/>
              </a:solidFill>
            </a:endParaRPr>
          </a:p>
        </p:txBody>
      </p:sp>
      <p:sp>
        <p:nvSpPr>
          <p:cNvPr id="19" name="Rounded Rectangle 18"/>
          <p:cNvSpPr/>
          <p:nvPr/>
        </p:nvSpPr>
        <p:spPr>
          <a:xfrm>
            <a:off x="222876" y="215771"/>
            <a:ext cx="2414588" cy="1100137"/>
          </a:xfrm>
          <a:prstGeom prst="roundRect">
            <a:avLst/>
          </a:prstGeom>
          <a:noFill/>
          <a:ln w="57150">
            <a:solidFill>
              <a:srgbClr val="7030A0"/>
            </a:solidFill>
            <a:prstDash val="dashDot"/>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dirty="0" err="1">
                <a:solidFill>
                  <a:srgbClr val="7030A0"/>
                </a:solidFill>
              </a:rPr>
              <a:t>AIMSWeb</a:t>
            </a:r>
            <a:endParaRPr lang="en-US" sz="2400" dirty="0">
              <a:solidFill>
                <a:srgbClr val="7030A0"/>
              </a:solidFill>
            </a:endParaRPr>
          </a:p>
        </p:txBody>
      </p:sp>
      <p:sp>
        <p:nvSpPr>
          <p:cNvPr id="21" name="Rounded Rectangle 20"/>
          <p:cNvSpPr/>
          <p:nvPr/>
        </p:nvSpPr>
        <p:spPr>
          <a:xfrm>
            <a:off x="222876" y="2847032"/>
            <a:ext cx="2414588" cy="1100137"/>
          </a:xfrm>
          <a:prstGeom prst="roundRect">
            <a:avLst/>
          </a:prstGeom>
          <a:noFill/>
          <a:ln w="57150">
            <a:solidFill>
              <a:srgbClr val="FF9300"/>
            </a:solidFill>
            <a:prstDash val="dash"/>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dirty="0" err="1">
                <a:solidFill>
                  <a:srgbClr val="FF9300"/>
                </a:solidFill>
              </a:rPr>
              <a:t>iReady</a:t>
            </a:r>
            <a:endParaRPr lang="en-US" sz="2400" dirty="0">
              <a:solidFill>
                <a:srgbClr val="FF9300"/>
              </a:solidFill>
            </a:endParaRPr>
          </a:p>
        </p:txBody>
      </p:sp>
      <p:sp>
        <p:nvSpPr>
          <p:cNvPr id="25" name="Rounded Rectangle 24"/>
          <p:cNvSpPr/>
          <p:nvPr/>
        </p:nvSpPr>
        <p:spPr>
          <a:xfrm>
            <a:off x="222878" y="4242593"/>
            <a:ext cx="2414586" cy="1016613"/>
          </a:xfrm>
          <a:prstGeom prst="roundRect">
            <a:avLst/>
          </a:prstGeom>
          <a:noFill/>
          <a:ln w="57150">
            <a:solidFill>
              <a:srgbClr val="00B050"/>
            </a:solidFill>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b="1" dirty="0">
                <a:solidFill>
                  <a:srgbClr val="00B050"/>
                </a:solidFill>
              </a:rPr>
              <a:t>NWEA</a:t>
            </a:r>
          </a:p>
        </p:txBody>
      </p:sp>
      <p:sp>
        <p:nvSpPr>
          <p:cNvPr id="26" name="Rounded Rectangle 25"/>
          <p:cNvSpPr/>
          <p:nvPr/>
        </p:nvSpPr>
        <p:spPr>
          <a:xfrm>
            <a:off x="4629151" y="215770"/>
            <a:ext cx="2528888" cy="1100137"/>
          </a:xfrm>
          <a:prstGeom prst="roundRect">
            <a:avLst/>
          </a:prstGeom>
          <a:noFill/>
          <a:ln w="57150">
            <a:solidFill>
              <a:srgbClr val="00B050"/>
            </a:solidFill>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b="1" dirty="0">
                <a:solidFill>
                  <a:srgbClr val="00B050"/>
                </a:solidFill>
              </a:rPr>
              <a:t>Intervention Catalogue</a:t>
            </a:r>
          </a:p>
        </p:txBody>
      </p:sp>
      <p:sp>
        <p:nvSpPr>
          <p:cNvPr id="12" name="TextBox 11"/>
          <p:cNvSpPr txBox="1"/>
          <p:nvPr/>
        </p:nvSpPr>
        <p:spPr>
          <a:xfrm>
            <a:off x="9100475" y="5026225"/>
            <a:ext cx="3091526" cy="1754326"/>
          </a:xfrm>
          <a:prstGeom prst="rect">
            <a:avLst/>
          </a:prstGeom>
          <a:noFill/>
          <a:ln w="57150">
            <a:noFill/>
          </a:ln>
        </p:spPr>
        <p:txBody>
          <a:bodyPr wrap="square" rtlCol="0">
            <a:spAutoFit/>
          </a:bodyPr>
          <a:lstStyle/>
          <a:p>
            <a:pPr algn="r">
              <a:lnSpc>
                <a:spcPct val="150000"/>
              </a:lnSpc>
            </a:pPr>
            <a:r>
              <a:rPr lang="en-US" b="1" dirty="0">
                <a:solidFill>
                  <a:srgbClr val="00B050"/>
                </a:solidFill>
              </a:rPr>
              <a:t>Currently Implemented</a:t>
            </a:r>
          </a:p>
          <a:p>
            <a:pPr algn="r">
              <a:lnSpc>
                <a:spcPct val="150000"/>
              </a:lnSpc>
            </a:pPr>
            <a:r>
              <a:rPr lang="en-US" b="1" dirty="0">
                <a:solidFill>
                  <a:srgbClr val="7030A0"/>
                </a:solidFill>
              </a:rPr>
              <a:t>In Testing</a:t>
            </a:r>
          </a:p>
          <a:p>
            <a:pPr algn="r">
              <a:lnSpc>
                <a:spcPct val="150000"/>
              </a:lnSpc>
            </a:pPr>
            <a:r>
              <a:rPr lang="en-US" b="1" dirty="0">
                <a:solidFill>
                  <a:srgbClr val="FF9300"/>
                </a:solidFill>
              </a:rPr>
              <a:t>In Development </a:t>
            </a:r>
          </a:p>
          <a:p>
            <a:pPr algn="r">
              <a:lnSpc>
                <a:spcPct val="150000"/>
              </a:lnSpc>
            </a:pPr>
            <a:r>
              <a:rPr lang="en-US" b="1" dirty="0">
                <a:solidFill>
                  <a:srgbClr val="00B0F0"/>
                </a:solidFill>
              </a:rPr>
              <a:t>Early Development</a:t>
            </a:r>
          </a:p>
        </p:txBody>
      </p:sp>
      <p:cxnSp>
        <p:nvCxnSpPr>
          <p:cNvPr id="15" name="Straight Connector 14"/>
          <p:cNvCxnSpPr/>
          <p:nvPr/>
        </p:nvCxnSpPr>
        <p:spPr>
          <a:xfrm>
            <a:off x="8386770" y="5282352"/>
            <a:ext cx="930728"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386770" y="5718993"/>
            <a:ext cx="2510433" cy="0"/>
          </a:xfrm>
          <a:prstGeom prst="line">
            <a:avLst/>
          </a:prstGeom>
          <a:ln w="57150">
            <a:solidFill>
              <a:srgbClr val="7030A0"/>
            </a:solidFill>
            <a:prstDash val="dashDot"/>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386770" y="6119939"/>
            <a:ext cx="1784010" cy="0"/>
          </a:xfrm>
          <a:prstGeom prst="line">
            <a:avLst/>
          </a:prstGeom>
          <a:ln w="57150">
            <a:solidFill>
              <a:srgbClr val="FF9300"/>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386770" y="6482948"/>
            <a:ext cx="1428239" cy="0"/>
          </a:xfrm>
          <a:prstGeom prst="line">
            <a:avLst/>
          </a:prstGeom>
          <a:ln w="571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8497728" y="277935"/>
            <a:ext cx="2326438" cy="646331"/>
          </a:xfrm>
          <a:prstGeom prst="rect">
            <a:avLst/>
          </a:prstGeom>
          <a:noFill/>
        </p:spPr>
        <p:txBody>
          <a:bodyPr wrap="square" rtlCol="0">
            <a:spAutoFit/>
          </a:bodyPr>
          <a:lstStyle/>
          <a:p>
            <a:pPr algn="ctr"/>
            <a:r>
              <a:rPr lang="en-US" sz="3600">
                <a:solidFill>
                  <a:srgbClr val="00B0F0"/>
                </a:solidFill>
              </a:rPr>
              <a:t>MiREAD</a:t>
            </a:r>
            <a:endParaRPr lang="en-US" sz="3600" dirty="0">
              <a:solidFill>
                <a:srgbClr val="00B0F0"/>
              </a:solidFill>
            </a:endParaRPr>
          </a:p>
        </p:txBody>
      </p:sp>
      <p:cxnSp>
        <p:nvCxnSpPr>
          <p:cNvPr id="31" name="Straight Arrow Connector 30"/>
          <p:cNvCxnSpPr>
            <a:stCxn id="6" idx="0"/>
          </p:cNvCxnSpPr>
          <p:nvPr/>
        </p:nvCxnSpPr>
        <p:spPr>
          <a:xfrm flipV="1">
            <a:off x="5893595" y="4186236"/>
            <a:ext cx="1" cy="1342444"/>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5876857" y="1329756"/>
            <a:ext cx="1" cy="1342444"/>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2661868" y="3763652"/>
            <a:ext cx="2652482" cy="1029111"/>
          </a:xfrm>
          <a:prstGeom prst="straightConnector1">
            <a:avLst/>
          </a:prstGeom>
          <a:ln w="57150">
            <a:solidFill>
              <a:srgbClr val="00B05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flipV="1">
            <a:off x="2746581" y="839954"/>
            <a:ext cx="2523378" cy="2007078"/>
          </a:xfrm>
          <a:prstGeom prst="straightConnector1">
            <a:avLst/>
          </a:prstGeom>
          <a:ln w="57150">
            <a:solidFill>
              <a:srgbClr val="7030A0"/>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flipV="1">
            <a:off x="2702956" y="2099618"/>
            <a:ext cx="2416142" cy="1035556"/>
          </a:xfrm>
          <a:prstGeom prst="straightConnector1">
            <a:avLst/>
          </a:prstGeom>
          <a:ln w="57150">
            <a:solidFill>
              <a:srgbClr val="7030A0"/>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a:off x="2829625" y="3372749"/>
            <a:ext cx="2114884" cy="24351"/>
          </a:xfrm>
          <a:prstGeom prst="straightConnector1">
            <a:avLst/>
          </a:prstGeom>
          <a:ln w="57150">
            <a:solidFill>
              <a:srgbClr val="FF930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2686716" y="4014275"/>
            <a:ext cx="2820373" cy="1568304"/>
          </a:xfrm>
          <a:prstGeom prst="straightConnector1">
            <a:avLst/>
          </a:prstGeom>
          <a:ln w="57150">
            <a:solidFill>
              <a:srgbClr val="00B0F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V="1">
            <a:off x="6656586" y="2998714"/>
            <a:ext cx="1587922" cy="423579"/>
          </a:xfrm>
          <a:prstGeom prst="straightConnector1">
            <a:avLst/>
          </a:prstGeom>
          <a:ln w="57150">
            <a:solidFill>
              <a:srgbClr val="00B0F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79" name="Picture 78"/>
          <p:cNvPicPr>
            <a:picLocks noChangeAspect="1"/>
          </p:cNvPicPr>
          <p:nvPr/>
        </p:nvPicPr>
        <p:blipFill>
          <a:blip r:embed="rId3"/>
          <a:stretch>
            <a:fillRect/>
          </a:stretch>
        </p:blipFill>
        <p:spPr>
          <a:xfrm flipH="1">
            <a:off x="10696125" y="323363"/>
            <a:ext cx="1256390" cy="1748350"/>
          </a:xfrm>
          <a:prstGeom prst="rect">
            <a:avLst/>
          </a:prstGeom>
          <a:ln>
            <a:solidFill>
              <a:srgbClr val="0070C0"/>
            </a:solidFill>
          </a:ln>
        </p:spPr>
      </p:pic>
      <p:pic>
        <p:nvPicPr>
          <p:cNvPr id="81" name="Picture 80"/>
          <p:cNvPicPr>
            <a:picLocks noChangeAspect="1"/>
          </p:cNvPicPr>
          <p:nvPr/>
        </p:nvPicPr>
        <p:blipFill>
          <a:blip r:embed="rId4"/>
          <a:stretch>
            <a:fillRect/>
          </a:stretch>
        </p:blipFill>
        <p:spPr>
          <a:xfrm>
            <a:off x="7615675" y="924266"/>
            <a:ext cx="1352157" cy="1411284"/>
          </a:xfrm>
          <a:prstGeom prst="rect">
            <a:avLst/>
          </a:prstGeom>
        </p:spPr>
      </p:pic>
      <p:pic>
        <p:nvPicPr>
          <p:cNvPr id="83" name="Picture 82"/>
          <p:cNvPicPr>
            <a:picLocks noChangeAspect="1"/>
          </p:cNvPicPr>
          <p:nvPr/>
        </p:nvPicPr>
        <p:blipFill>
          <a:blip r:embed="rId5">
            <a:clrChange>
              <a:clrFrom>
                <a:srgbClr val="FFFFFF"/>
              </a:clrFrom>
              <a:clrTo>
                <a:srgbClr val="FFFFFF">
                  <a:alpha val="0"/>
                </a:srgbClr>
              </a:clrTo>
            </a:clrChange>
          </a:blip>
          <a:stretch>
            <a:fillRect/>
          </a:stretch>
        </p:blipFill>
        <p:spPr>
          <a:xfrm>
            <a:off x="8106246" y="3355386"/>
            <a:ext cx="1172529" cy="1299141"/>
          </a:xfrm>
          <a:prstGeom prst="rect">
            <a:avLst/>
          </a:prstGeom>
        </p:spPr>
      </p:pic>
      <p:pic>
        <p:nvPicPr>
          <p:cNvPr id="84" name="Picture 83"/>
          <p:cNvPicPr>
            <a:picLocks noChangeAspect="1"/>
          </p:cNvPicPr>
          <p:nvPr/>
        </p:nvPicPr>
        <p:blipFill>
          <a:blip r:embed="rId6"/>
          <a:stretch>
            <a:fillRect/>
          </a:stretch>
        </p:blipFill>
        <p:spPr>
          <a:xfrm>
            <a:off x="9801294" y="3436142"/>
            <a:ext cx="2157710" cy="1125472"/>
          </a:xfrm>
          <a:prstGeom prst="rect">
            <a:avLst/>
          </a:prstGeom>
        </p:spPr>
      </p:pic>
      <p:pic>
        <p:nvPicPr>
          <p:cNvPr id="3" name="Picture 2"/>
          <p:cNvPicPr>
            <a:picLocks noChangeAspect="1"/>
          </p:cNvPicPr>
          <p:nvPr/>
        </p:nvPicPr>
        <p:blipFill>
          <a:blip r:embed="rId7">
            <a:clrChange>
              <a:clrFrom>
                <a:srgbClr val="DEDEDE"/>
              </a:clrFrom>
              <a:clrTo>
                <a:srgbClr val="DEDEDE">
                  <a:alpha val="0"/>
                </a:srgbClr>
              </a:clrTo>
            </a:clrChange>
          </a:blip>
          <a:stretch>
            <a:fillRect/>
          </a:stretch>
        </p:blipFill>
        <p:spPr>
          <a:xfrm>
            <a:off x="5151400" y="2713563"/>
            <a:ext cx="1555441" cy="1463944"/>
          </a:xfrm>
          <a:prstGeom prst="rect">
            <a:avLst/>
          </a:prstGeom>
        </p:spPr>
      </p:pic>
      <p:sp>
        <p:nvSpPr>
          <p:cNvPr id="2" name="TextBox 1"/>
          <p:cNvSpPr txBox="1"/>
          <p:nvPr/>
        </p:nvSpPr>
        <p:spPr>
          <a:xfrm>
            <a:off x="2829625" y="5733556"/>
            <a:ext cx="889187" cy="928380"/>
          </a:xfrm>
          <a:prstGeom prst="rect">
            <a:avLst/>
          </a:prstGeom>
          <a:noFill/>
        </p:spPr>
        <p:txBody>
          <a:bodyPr wrap="square" rtlCol="0">
            <a:spAutoFit/>
          </a:bodyPr>
          <a:lstStyle/>
          <a:p>
            <a:r>
              <a:rPr lang="en-US" b="1">
                <a:solidFill>
                  <a:srgbClr val="00B0F0"/>
                </a:solidFill>
              </a:rPr>
              <a:t>KRA Call Today</a:t>
            </a:r>
          </a:p>
        </p:txBody>
      </p:sp>
    </p:spTree>
    <p:extLst>
      <p:ext uri="{BB962C8B-B14F-4D97-AF65-F5344CB8AC3E}">
        <p14:creationId xmlns:p14="http://schemas.microsoft.com/office/powerpoint/2010/main" val="203531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par>
                                <p:cTn id="11" presetID="9"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dissolve">
                                      <p:cBhvr>
                                        <p:cTn id="13" dur="500"/>
                                        <p:tgtEl>
                                          <p:spTgt spid="32"/>
                                        </p:tgtEl>
                                      </p:cBhvr>
                                    </p:animEffect>
                                  </p:childTnLst>
                                </p:cTn>
                              </p:par>
                              <p:par>
                                <p:cTn id="14" presetID="9" presetClass="entr" presetSubtype="0"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dissolve">
                                      <p:cBhvr>
                                        <p:cTn id="16" dur="500"/>
                                        <p:tgtEl>
                                          <p:spTgt spid="35"/>
                                        </p:tgtEl>
                                      </p:cBhvr>
                                    </p:animEffect>
                                  </p:childTnLst>
                                </p:cTn>
                              </p:par>
                              <p:par>
                                <p:cTn id="17" presetID="9"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dissolve">
                                      <p:cBhvr>
                                        <p:cTn id="19" dur="500"/>
                                        <p:tgtEl>
                                          <p:spTgt spid="3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4"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down)">
                                      <p:cBhvr>
                                        <p:cTn id="32" dur="500"/>
                                        <p:tgtEl>
                                          <p:spTgt spid="4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2" presetClass="entr" presetSubtype="8"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500"/>
                                        <p:tgtEl>
                                          <p:spTgt spid="4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22" presetClass="entr" presetSubtype="8" fill="hold"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500"/>
                                        <p:tgtEl>
                                          <p:spTgt spid="4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wipe(left)">
                                      <p:cBhvr>
                                        <p:cTn id="57" dur="500"/>
                                        <p:tgtEl>
                                          <p:spTgt spid="5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par>
                                <p:cTn id="63" presetID="22" presetClass="entr" presetSubtype="8" fill="hold" nodeType="with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wipe(left)">
                                      <p:cBhvr>
                                        <p:cTn id="65" dur="500"/>
                                        <p:tgtEl>
                                          <p:spTgt spid="5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left)">
                                      <p:cBhvr>
                                        <p:cTn id="70" dur="500"/>
                                        <p:tgtEl>
                                          <p:spTgt spid="7"/>
                                        </p:tgtEl>
                                      </p:cBhvr>
                                    </p:animEffect>
                                  </p:childTnLst>
                                </p:cTn>
                              </p:par>
                              <p:par>
                                <p:cTn id="71" presetID="22" presetClass="entr" presetSubtype="8" fill="hold"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wipe(left)">
                                      <p:cBhvr>
                                        <p:cTn id="73" dur="500"/>
                                        <p:tgtEl>
                                          <p:spTgt spid="67"/>
                                        </p:tgtEl>
                                      </p:cBhvr>
                                    </p:animEffect>
                                  </p:childTnLst>
                                </p:cTn>
                              </p:par>
                            </p:childTnLst>
                          </p:cTn>
                        </p:par>
                      </p:childTnLst>
                    </p:cTn>
                  </p:par>
                  <p:par>
                    <p:cTn id="74" fill="hold">
                      <p:stCondLst>
                        <p:cond delay="indefinite"/>
                      </p:stCondLst>
                      <p:childTnLst>
                        <p:par>
                          <p:cTn id="75" fill="hold">
                            <p:stCondLst>
                              <p:cond delay="0"/>
                            </p:stCondLst>
                            <p:childTnLst>
                              <p:par>
                                <p:cTn id="76" presetID="20" presetClass="entr" presetSubtype="0" fill="hold" nodeType="clickEffect">
                                  <p:stCondLst>
                                    <p:cond delay="0"/>
                                  </p:stCondLst>
                                  <p:childTnLst>
                                    <p:set>
                                      <p:cBhvr>
                                        <p:cTn id="77" dur="1" fill="hold">
                                          <p:stCondLst>
                                            <p:cond delay="0"/>
                                          </p:stCondLst>
                                        </p:cTn>
                                        <p:tgtEl>
                                          <p:spTgt spid="71"/>
                                        </p:tgtEl>
                                        <p:attrNameLst>
                                          <p:attrName>style.visibility</p:attrName>
                                        </p:attrNameLst>
                                      </p:cBhvr>
                                      <p:to>
                                        <p:strVal val="visible"/>
                                      </p:to>
                                    </p:set>
                                    <p:animEffect transition="in" filter="wedge">
                                      <p:cBhvr>
                                        <p:cTn id="78" dur="2000"/>
                                        <p:tgtEl>
                                          <p:spTgt spid="71"/>
                                        </p:tgtEl>
                                      </p:cBhvr>
                                    </p:animEffect>
                                  </p:childTnLst>
                                </p:cTn>
                              </p:par>
                              <p:par>
                                <p:cTn id="79" presetID="20" presetClass="entr" presetSubtype="0"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edge">
                                      <p:cBhvr>
                                        <p:cTn id="81" dur="2000"/>
                                        <p:tgtEl>
                                          <p:spTgt spid="33"/>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nodeType="clickEffect">
                                  <p:stCondLst>
                                    <p:cond delay="0"/>
                                  </p:stCondLst>
                                  <p:childTnLst>
                                    <p:set>
                                      <p:cBhvr>
                                        <p:cTn id="85" dur="1" fill="hold">
                                          <p:stCondLst>
                                            <p:cond delay="0"/>
                                          </p:stCondLst>
                                        </p:cTn>
                                        <p:tgtEl>
                                          <p:spTgt spid="79"/>
                                        </p:tgtEl>
                                        <p:attrNameLst>
                                          <p:attrName>style.visibility</p:attrName>
                                        </p:attrNameLst>
                                      </p:cBhvr>
                                      <p:to>
                                        <p:strVal val="visible"/>
                                      </p:to>
                                    </p:set>
                                    <p:animEffect transition="in" filter="dissolve">
                                      <p:cBhvr>
                                        <p:cTn id="86" dur="2000"/>
                                        <p:tgtEl>
                                          <p:spTgt spid="79"/>
                                        </p:tgtEl>
                                      </p:cBhvr>
                                    </p:animEffect>
                                  </p:childTnLst>
                                </p:cTn>
                              </p:par>
                            </p:childTnLst>
                          </p:cTn>
                        </p:par>
                      </p:childTnLst>
                    </p:cTn>
                  </p:par>
                  <p:par>
                    <p:cTn id="87" fill="hold">
                      <p:stCondLst>
                        <p:cond delay="indefinite"/>
                      </p:stCondLst>
                      <p:childTnLst>
                        <p:par>
                          <p:cTn id="88" fill="hold">
                            <p:stCondLst>
                              <p:cond delay="0"/>
                            </p:stCondLst>
                            <p:childTnLst>
                              <p:par>
                                <p:cTn id="89" presetID="9" presetClass="entr" presetSubtype="0" fill="hold" nodeType="clickEffect">
                                  <p:stCondLst>
                                    <p:cond delay="0"/>
                                  </p:stCondLst>
                                  <p:childTnLst>
                                    <p:set>
                                      <p:cBhvr>
                                        <p:cTn id="90" dur="1" fill="hold">
                                          <p:stCondLst>
                                            <p:cond delay="0"/>
                                          </p:stCondLst>
                                        </p:cTn>
                                        <p:tgtEl>
                                          <p:spTgt spid="81"/>
                                        </p:tgtEl>
                                        <p:attrNameLst>
                                          <p:attrName>style.visibility</p:attrName>
                                        </p:attrNameLst>
                                      </p:cBhvr>
                                      <p:to>
                                        <p:strVal val="visible"/>
                                      </p:to>
                                    </p:set>
                                    <p:animEffect transition="in" filter="dissolve">
                                      <p:cBhvr>
                                        <p:cTn id="91" dur="2000"/>
                                        <p:tgtEl>
                                          <p:spTgt spid="81"/>
                                        </p:tgtEl>
                                      </p:cBhvr>
                                    </p:animEffect>
                                  </p:childTnLst>
                                </p:cTn>
                              </p:par>
                            </p:childTnLst>
                          </p:cTn>
                        </p:par>
                      </p:childTnLst>
                    </p:cTn>
                  </p:par>
                  <p:par>
                    <p:cTn id="92" fill="hold">
                      <p:stCondLst>
                        <p:cond delay="indefinite"/>
                      </p:stCondLst>
                      <p:childTnLst>
                        <p:par>
                          <p:cTn id="93" fill="hold">
                            <p:stCondLst>
                              <p:cond delay="0"/>
                            </p:stCondLst>
                            <p:childTnLst>
                              <p:par>
                                <p:cTn id="94" presetID="9" presetClass="entr" presetSubtype="0" fill="hold" nodeType="clickEffect">
                                  <p:stCondLst>
                                    <p:cond delay="0"/>
                                  </p:stCondLst>
                                  <p:childTnLst>
                                    <p:set>
                                      <p:cBhvr>
                                        <p:cTn id="95" dur="1" fill="hold">
                                          <p:stCondLst>
                                            <p:cond delay="0"/>
                                          </p:stCondLst>
                                        </p:cTn>
                                        <p:tgtEl>
                                          <p:spTgt spid="83"/>
                                        </p:tgtEl>
                                        <p:attrNameLst>
                                          <p:attrName>style.visibility</p:attrName>
                                        </p:attrNameLst>
                                      </p:cBhvr>
                                      <p:to>
                                        <p:strVal val="visible"/>
                                      </p:to>
                                    </p:set>
                                    <p:animEffect transition="in" filter="dissolve">
                                      <p:cBhvr>
                                        <p:cTn id="96" dur="500"/>
                                        <p:tgtEl>
                                          <p:spTgt spid="83"/>
                                        </p:tgtEl>
                                      </p:cBhvr>
                                    </p:animEffect>
                                  </p:childTnLst>
                                </p:cTn>
                              </p:par>
                            </p:childTnLst>
                          </p:cTn>
                        </p:par>
                      </p:childTnLst>
                    </p:cTn>
                  </p:par>
                  <p:par>
                    <p:cTn id="97" fill="hold">
                      <p:stCondLst>
                        <p:cond delay="indefinite"/>
                      </p:stCondLst>
                      <p:childTnLst>
                        <p:par>
                          <p:cTn id="98" fill="hold">
                            <p:stCondLst>
                              <p:cond delay="0"/>
                            </p:stCondLst>
                            <p:childTnLst>
                              <p:par>
                                <p:cTn id="99" presetID="9" presetClass="entr" presetSubtype="0" fill="hold" nodeType="clickEffect">
                                  <p:stCondLst>
                                    <p:cond delay="0"/>
                                  </p:stCondLst>
                                  <p:childTnLst>
                                    <p:set>
                                      <p:cBhvr>
                                        <p:cTn id="100" dur="1" fill="hold">
                                          <p:stCondLst>
                                            <p:cond delay="0"/>
                                          </p:stCondLst>
                                        </p:cTn>
                                        <p:tgtEl>
                                          <p:spTgt spid="84"/>
                                        </p:tgtEl>
                                        <p:attrNameLst>
                                          <p:attrName>style.visibility</p:attrName>
                                        </p:attrNameLst>
                                      </p:cBhvr>
                                      <p:to>
                                        <p:strVal val="visible"/>
                                      </p:to>
                                    </p:set>
                                    <p:animEffect transition="in" filter="dissolve">
                                      <p:cBhvr>
                                        <p:cTn id="101" dur="2000"/>
                                        <p:tgtEl>
                                          <p:spTgt spid="84"/>
                                        </p:tgtEl>
                                      </p:cBhvr>
                                    </p:animEffect>
                                  </p:childTnLst>
                                </p:cTn>
                              </p:par>
                            </p:childTnLst>
                          </p:cTn>
                        </p:par>
                      </p:childTnLst>
                    </p:cTn>
                  </p:par>
                  <p:par>
                    <p:cTn id="102" fill="hold">
                      <p:stCondLst>
                        <p:cond delay="indefinite"/>
                      </p:stCondLst>
                      <p:childTnLst>
                        <p:par>
                          <p:cTn id="103" fill="hold">
                            <p:stCondLst>
                              <p:cond delay="0"/>
                            </p:stCondLst>
                            <p:childTnLst>
                              <p:par>
                                <p:cTn id="104" presetID="9" presetClass="entr" presetSubtype="0" fill="hold" grpId="1" nodeType="clickEffect">
                                  <p:stCondLst>
                                    <p:cond delay="0"/>
                                  </p:stCondLst>
                                  <p:childTnLst>
                                    <p:set>
                                      <p:cBhvr>
                                        <p:cTn id="105" dur="1" fill="hold">
                                          <p:stCondLst>
                                            <p:cond delay="0"/>
                                          </p:stCondLst>
                                        </p:cTn>
                                        <p:tgtEl>
                                          <p:spTgt spid="2"/>
                                        </p:tgtEl>
                                        <p:attrNameLst>
                                          <p:attrName>style.visibility</p:attrName>
                                        </p:attrNameLst>
                                      </p:cBhvr>
                                      <p:to>
                                        <p:strVal val="visible"/>
                                      </p:to>
                                    </p:set>
                                    <p:animEffect transition="in" filter="dissolve">
                                      <p:cBhvr>
                                        <p:cTn id="106" dur="500"/>
                                        <p:tgtEl>
                                          <p:spTgt spid="2"/>
                                        </p:tgtEl>
                                      </p:cBhvr>
                                    </p:animEffect>
                                  </p:childTnLst>
                                </p:cTn>
                              </p:par>
                            </p:childTnLst>
                          </p:cTn>
                        </p:par>
                      </p:childTnLst>
                    </p:cTn>
                  </p:par>
                  <p:par>
                    <p:cTn id="107" fill="hold">
                      <p:stCondLst>
                        <p:cond delay="indefinite"/>
                      </p:stCondLst>
                      <p:childTnLst>
                        <p:par>
                          <p:cTn id="108" fill="hold">
                            <p:stCondLst>
                              <p:cond delay="0"/>
                            </p:stCondLst>
                            <p:childTnLst>
                              <p:par>
                                <p:cTn id="109" presetID="6" presetClass="emph" presetSubtype="0" fill="hold" grpId="0" nodeType="clickEffect">
                                  <p:stCondLst>
                                    <p:cond delay="0"/>
                                  </p:stCondLst>
                                  <p:childTnLst>
                                    <p:animScale>
                                      <p:cBhvr>
                                        <p:cTn id="110"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33" grpId="0" animBg="1"/>
      <p:bldP spid="18" grpId="0" animBg="1"/>
      <p:bldP spid="19" grpId="0" animBg="1"/>
      <p:bldP spid="21" grpId="0" animBg="1"/>
      <p:bldP spid="25" grpId="0" animBg="1"/>
      <p:bldP spid="26" grpId="0" animBg="1"/>
      <p:bldP spid="12" grpId="0"/>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0E413-4750-47B7-96C7-F5E6DF4DABD5}"/>
              </a:ext>
            </a:extLst>
          </p:cNvPr>
          <p:cNvSpPr>
            <a:spLocks noGrp="1"/>
          </p:cNvSpPr>
          <p:nvPr>
            <p:ph type="title"/>
          </p:nvPr>
        </p:nvSpPr>
        <p:spPr/>
        <p:txBody>
          <a:bodyPr/>
          <a:lstStyle/>
          <a:p>
            <a:r>
              <a:rPr lang="en-US" dirty="0"/>
              <a:t>District Status Update</a:t>
            </a:r>
          </a:p>
        </p:txBody>
      </p:sp>
      <p:sp>
        <p:nvSpPr>
          <p:cNvPr id="3" name="Content Placeholder 2">
            <a:extLst>
              <a:ext uri="{FF2B5EF4-FFF2-40B4-BE49-F238E27FC236}">
                <a16:creationId xmlns:a16="http://schemas.microsoft.com/office/drawing/2014/main" id="{16D52126-A9FF-45CF-81B0-1B703FDE3C12}"/>
              </a:ext>
            </a:extLst>
          </p:cNvPr>
          <p:cNvSpPr>
            <a:spLocks noGrp="1"/>
          </p:cNvSpPr>
          <p:nvPr>
            <p:ph idx="1"/>
          </p:nvPr>
        </p:nvSpPr>
        <p:spPr/>
        <p:txBody>
          <a:bodyPr>
            <a:normAutofit/>
          </a:bodyPr>
          <a:lstStyle/>
          <a:p>
            <a:r>
              <a:rPr lang="en-US" sz="2800" dirty="0"/>
              <a:t>New agreement in place at all data hubs</a:t>
            </a:r>
          </a:p>
          <a:p>
            <a:r>
              <a:rPr lang="en-US" sz="2800" dirty="0"/>
              <a:t>District participation</a:t>
            </a:r>
          </a:p>
          <a:p>
            <a:pPr lvl="1"/>
            <a:r>
              <a:rPr lang="en-US" sz="2400" dirty="0"/>
              <a:t>239 Live Districts (27% Districts, 30% Students)</a:t>
            </a:r>
          </a:p>
          <a:p>
            <a:pPr lvl="1"/>
            <a:r>
              <a:rPr lang="en-US" sz="2400" dirty="0"/>
              <a:t>189 Districts in process</a:t>
            </a:r>
          </a:p>
          <a:p>
            <a:pPr lvl="1"/>
            <a:r>
              <a:rPr lang="en-US" sz="2400" dirty="0"/>
              <a:t>Letters from MAISA and MSBO</a:t>
            </a:r>
          </a:p>
          <a:p>
            <a:pPr lvl="1"/>
            <a:r>
              <a:rPr lang="en-US" sz="2400" dirty="0"/>
              <a:t>Encouraging a baseline year </a:t>
            </a:r>
          </a:p>
          <a:p>
            <a:endParaRPr lang="en-US" dirty="0"/>
          </a:p>
          <a:p>
            <a:endParaRPr lang="en-US" dirty="0"/>
          </a:p>
        </p:txBody>
      </p:sp>
      <p:pic>
        <p:nvPicPr>
          <p:cNvPr id="5" name="Picture 4">
            <a:extLst>
              <a:ext uri="{FF2B5EF4-FFF2-40B4-BE49-F238E27FC236}">
                <a16:creationId xmlns:a16="http://schemas.microsoft.com/office/drawing/2014/main" id="{995727C9-0105-49DE-A3DB-143ABA2ECD99}"/>
              </a:ext>
            </a:extLst>
          </p:cNvPr>
          <p:cNvPicPr>
            <a:picLocks noChangeAspect="1"/>
          </p:cNvPicPr>
          <p:nvPr/>
        </p:nvPicPr>
        <p:blipFill>
          <a:blip r:embed="rId2"/>
          <a:stretch>
            <a:fillRect/>
          </a:stretch>
        </p:blipFill>
        <p:spPr>
          <a:xfrm>
            <a:off x="6250719" y="2586567"/>
            <a:ext cx="5914514" cy="3615266"/>
          </a:xfrm>
          <a:prstGeom prst="rect">
            <a:avLst/>
          </a:prstGeom>
        </p:spPr>
      </p:pic>
    </p:spTree>
    <p:extLst>
      <p:ext uri="{BB962C8B-B14F-4D97-AF65-F5344CB8AC3E}">
        <p14:creationId xmlns:p14="http://schemas.microsoft.com/office/powerpoint/2010/main" val="37146915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63972"/>
            <a:ext cx="6412862" cy="1507067"/>
          </a:xfrm>
        </p:spPr>
        <p:txBody>
          <a:bodyPr>
            <a:normAutofit fontScale="90000"/>
          </a:bodyPr>
          <a:lstStyle/>
          <a:p>
            <a:r>
              <a:rPr lang="en-US" dirty="0"/>
              <a:t>DataHub Dashboards and </a:t>
            </a:r>
            <a:br>
              <a:rPr lang="en-US" dirty="0"/>
            </a:br>
            <a:r>
              <a:rPr lang="en-US" dirty="0"/>
              <a:t>Early Warning Signs</a:t>
            </a:r>
            <a:br>
              <a:rPr lang="en-US" dirty="0"/>
            </a:br>
            <a:r>
              <a:rPr lang="en-US" dirty="0"/>
              <a:t>EWIMS UPDATE</a:t>
            </a:r>
          </a:p>
        </p:txBody>
      </p:sp>
      <p:sp>
        <p:nvSpPr>
          <p:cNvPr id="3" name="Content Placeholder 2"/>
          <p:cNvSpPr>
            <a:spLocks noGrp="1"/>
          </p:cNvSpPr>
          <p:nvPr>
            <p:ph idx="1"/>
          </p:nvPr>
        </p:nvSpPr>
        <p:spPr>
          <a:xfrm>
            <a:off x="677334" y="2160589"/>
            <a:ext cx="6008279" cy="4697411"/>
          </a:xfrm>
        </p:spPr>
        <p:txBody>
          <a:bodyPr>
            <a:normAutofit/>
          </a:bodyPr>
          <a:lstStyle/>
          <a:p>
            <a:r>
              <a:rPr lang="en-US" dirty="0">
                <a:solidFill>
                  <a:schemeClr val="tx1"/>
                </a:solidFill>
                <a:hlinkClick r:id="rId3"/>
              </a:rPr>
              <a:t>www.Michigan.gov/mde-ewims</a:t>
            </a:r>
            <a:r>
              <a:rPr lang="en-US" dirty="0">
                <a:solidFill>
                  <a:schemeClr val="tx1"/>
                </a:solidFill>
              </a:rPr>
              <a:t> </a:t>
            </a:r>
          </a:p>
          <a:p>
            <a:r>
              <a:rPr lang="en-US" dirty="0">
                <a:solidFill>
                  <a:schemeClr val="tx1"/>
                </a:solidFill>
              </a:rPr>
              <a:t>Included as official process for State of Michigan Early Warning and Intervention Monitoring System (EWIMS)</a:t>
            </a:r>
          </a:p>
          <a:p>
            <a:r>
              <a:rPr lang="en-US" dirty="0">
                <a:solidFill>
                  <a:schemeClr val="tx1"/>
                </a:solidFill>
              </a:rPr>
              <a:t>Now officially an “evidence-based practice”</a:t>
            </a:r>
          </a:p>
          <a:p>
            <a:r>
              <a:rPr lang="en-US" dirty="0">
                <a:solidFill>
                  <a:schemeClr val="tx1"/>
                </a:solidFill>
              </a:rPr>
              <a:t>Recently held dissemination planning workshop to roll out for upcoming school year</a:t>
            </a:r>
          </a:p>
        </p:txBody>
      </p:sp>
      <p:pic>
        <p:nvPicPr>
          <p:cNvPr id="5" name="Picture 4"/>
          <p:cNvPicPr>
            <a:picLocks noChangeAspect="1"/>
          </p:cNvPicPr>
          <p:nvPr/>
        </p:nvPicPr>
        <p:blipFill rotWithShape="1">
          <a:blip r:embed="rId4"/>
          <a:srcRect b="13148"/>
          <a:stretch/>
        </p:blipFill>
        <p:spPr>
          <a:xfrm>
            <a:off x="6873240" y="-1"/>
            <a:ext cx="5318760" cy="6895429"/>
          </a:xfrm>
          <a:prstGeom prst="rect">
            <a:avLst/>
          </a:prstGeom>
        </p:spPr>
      </p:pic>
    </p:spTree>
    <p:extLst>
      <p:ext uri="{BB962C8B-B14F-4D97-AF65-F5344CB8AC3E}">
        <p14:creationId xmlns:p14="http://schemas.microsoft.com/office/powerpoint/2010/main" val="1949530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3105" y="1051688"/>
            <a:ext cx="8561747" cy="2541431"/>
          </a:xfrm>
        </p:spPr>
        <p:txBody>
          <a:bodyPr>
            <a:normAutofit/>
          </a:bodyPr>
          <a:lstStyle/>
          <a:p>
            <a:r>
              <a:rPr lang="en-US" dirty="0"/>
              <a:t>Q&amp;A</a:t>
            </a:r>
            <a:br>
              <a:rPr lang="en-US" dirty="0"/>
            </a:br>
            <a:endParaRPr lang="en-US" dirty="0"/>
          </a:p>
        </p:txBody>
      </p:sp>
      <p:pic>
        <p:nvPicPr>
          <p:cNvPr id="1026" name="m_-1497719503941588056x_Picture 1" descr="cid:image003.png@01D362EA.1FB6F670">
            <a:extLst>
              <a:ext uri="{FF2B5EF4-FFF2-40B4-BE49-F238E27FC236}">
                <a16:creationId xmlns:a16="http://schemas.microsoft.com/office/drawing/2014/main" id="{E9D1179E-0E55-48D8-B81C-EE143BEBC2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038" y="3593119"/>
            <a:ext cx="5870402" cy="187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6168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 y="6134277"/>
            <a:ext cx="12192000" cy="400110"/>
          </a:xfrm>
          <a:prstGeom prst="rect">
            <a:avLst/>
          </a:prstGeom>
          <a:noFill/>
        </p:spPr>
        <p:txBody>
          <a:bodyPr wrap="square" rtlCol="0">
            <a:spAutoFit/>
          </a:bodyPr>
          <a:lstStyle/>
          <a:p>
            <a:pPr lvl="0" algn="ctr" defTabSz="914400">
              <a:spcBef>
                <a:spcPct val="20000"/>
              </a:spcBef>
              <a:defRPr/>
            </a:pPr>
            <a:r>
              <a:rPr lang="en-US" sz="2000" b="1" dirty="0">
                <a:cs typeface="Aharoni" panose="02010803020104030203" pitchFamily="2" charset="-79"/>
              </a:rPr>
              <a:t>Kevin Bullard</a:t>
            </a:r>
            <a:r>
              <a:rPr lang="en-US" sz="2000" dirty="0">
                <a:cs typeface="Aharoni" panose="02010803020104030203" pitchFamily="2" charset="-79"/>
              </a:rPr>
              <a:t>, Data Integration Support Manager</a:t>
            </a:r>
          </a:p>
        </p:txBody>
      </p:sp>
      <p:sp>
        <p:nvSpPr>
          <p:cNvPr id="2" name="Title 1"/>
          <p:cNvSpPr>
            <a:spLocks noGrp="1"/>
          </p:cNvSpPr>
          <p:nvPr>
            <p:ph type="ctrTitle"/>
          </p:nvPr>
        </p:nvSpPr>
        <p:spPr>
          <a:xfrm>
            <a:off x="2493105" y="1051688"/>
            <a:ext cx="8561747" cy="2541431"/>
          </a:xfrm>
        </p:spPr>
        <p:txBody>
          <a:bodyPr>
            <a:normAutofit/>
          </a:bodyPr>
          <a:lstStyle/>
          <a:p>
            <a:r>
              <a:rPr lang="en-US" dirty="0"/>
              <a:t>Support structures</a:t>
            </a:r>
            <a:br>
              <a:rPr lang="en-US" dirty="0"/>
            </a:br>
            <a:endParaRPr lang="en-US" dirty="0"/>
          </a:p>
        </p:txBody>
      </p:sp>
      <p:pic>
        <p:nvPicPr>
          <p:cNvPr id="1026" name="m_-1497719503941588056x_Picture 1" descr="cid:image003.png@01D362EA.1FB6F670">
            <a:extLst>
              <a:ext uri="{FF2B5EF4-FFF2-40B4-BE49-F238E27FC236}">
                <a16:creationId xmlns:a16="http://schemas.microsoft.com/office/drawing/2014/main" id="{E9D1179E-0E55-48D8-B81C-EE143BEBC2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038" y="3593119"/>
            <a:ext cx="5870402" cy="187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8308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74D71F69-BE39-4F28-B732-EC862BAB0C2B}"/>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A6DDCA-ED0D-44DF-82E5-C20AE3072ECA}" type="slidenum">
              <a:rPr lang="en-US" smtClean="0"/>
              <a:pPr/>
              <a:t>5</a:t>
            </a:fld>
            <a:endParaRPr lang="en-US"/>
          </a:p>
        </p:txBody>
      </p:sp>
      <p:sp>
        <p:nvSpPr>
          <p:cNvPr id="10" name="Title 4">
            <a:extLst>
              <a:ext uri="{FF2B5EF4-FFF2-40B4-BE49-F238E27FC236}">
                <a16:creationId xmlns:a16="http://schemas.microsoft.com/office/drawing/2014/main" id="{D303A941-F74B-4742-8874-B462A3010521}"/>
              </a:ext>
            </a:extLst>
          </p:cNvPr>
          <p:cNvSpPr txBox="1">
            <a:spLocks/>
          </p:cNvSpPr>
          <p:nvPr/>
        </p:nvSpPr>
        <p:spPr>
          <a:xfrm>
            <a:off x="258236" y="157951"/>
            <a:ext cx="11410212" cy="873170"/>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3600" b="1" dirty="0">
                <a:solidFill>
                  <a:schemeClr val="accent1">
                    <a:lumMod val="50000"/>
                  </a:schemeClr>
                </a:solidFill>
                <a:latin typeface="+mn-lt"/>
              </a:rPr>
              <a:t>Support Structures</a:t>
            </a:r>
          </a:p>
        </p:txBody>
      </p:sp>
      <p:sp>
        <p:nvSpPr>
          <p:cNvPr id="11" name="Content Placeholder 5">
            <a:extLst>
              <a:ext uri="{FF2B5EF4-FFF2-40B4-BE49-F238E27FC236}">
                <a16:creationId xmlns:a16="http://schemas.microsoft.com/office/drawing/2014/main" id="{4E8437C0-049A-45E9-8327-3020DC8EB28B}"/>
              </a:ext>
            </a:extLst>
          </p:cNvPr>
          <p:cNvSpPr txBox="1">
            <a:spLocks/>
          </p:cNvSpPr>
          <p:nvPr/>
        </p:nvSpPr>
        <p:spPr>
          <a:xfrm>
            <a:off x="1424562" y="2631233"/>
            <a:ext cx="5210154" cy="257872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en-US" sz="2400" dirty="0"/>
              <a:t>Helpdesk – support@midatahub.org</a:t>
            </a:r>
          </a:p>
          <a:p>
            <a:pPr marL="342900" indent="-342900">
              <a:buFont typeface="Arial" panose="020B0604020202020204" pitchFamily="34" charset="0"/>
              <a:buChar char="•"/>
            </a:pPr>
            <a:r>
              <a:rPr lang="en-US" sz="2400" dirty="0"/>
              <a:t>NWEA Agreements</a:t>
            </a:r>
          </a:p>
          <a:p>
            <a:pPr marL="342900" indent="-342900">
              <a:buFont typeface="Arial" panose="020B0604020202020204" pitchFamily="34" charset="0"/>
              <a:buChar char="•"/>
            </a:pPr>
            <a:r>
              <a:rPr lang="en-US" sz="2400" dirty="0"/>
              <a:t>Signing Agreements</a:t>
            </a:r>
          </a:p>
          <a:p>
            <a:pPr marL="342900" indent="-342900">
              <a:buFont typeface="Arial" panose="020B0604020202020204" pitchFamily="34" charset="0"/>
              <a:buChar char="•"/>
            </a:pPr>
            <a:r>
              <a:rPr lang="en-US" sz="2400" dirty="0"/>
              <a:t>Data Quality checks</a:t>
            </a:r>
          </a:p>
          <a:p>
            <a:endParaRPr lang="en-US" sz="2400" dirty="0"/>
          </a:p>
          <a:p>
            <a:endParaRPr lang="en-US" sz="2400" dirty="0"/>
          </a:p>
          <a:p>
            <a:endParaRPr lang="en-US" sz="2400" dirty="0"/>
          </a:p>
        </p:txBody>
      </p:sp>
      <p:pic>
        <p:nvPicPr>
          <p:cNvPr id="5" name="Picture 4" descr="A person wearing a suit and tie&#10;&#10;Description generated with very high confidence">
            <a:extLst>
              <a:ext uri="{FF2B5EF4-FFF2-40B4-BE49-F238E27FC236}">
                <a16:creationId xmlns:a16="http://schemas.microsoft.com/office/drawing/2014/main" id="{D89EB950-80CB-43C1-AE8E-F502C9B8D940}"/>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122135" y="1421147"/>
            <a:ext cx="4633371" cy="4608630"/>
          </a:xfrm>
          <a:prstGeom prst="rect">
            <a:avLst/>
          </a:prstGeom>
        </p:spPr>
      </p:pic>
      <p:pic>
        <p:nvPicPr>
          <p:cNvPr id="3074" name="m_-1497719503941588056x_Picture 1" descr="cid:image003.png@01D362EA.1FB6F670">
            <a:extLst>
              <a:ext uri="{FF2B5EF4-FFF2-40B4-BE49-F238E27FC236}">
                <a16:creationId xmlns:a16="http://schemas.microsoft.com/office/drawing/2014/main" id="{F05D1436-E1E0-42DB-83DB-03935B0B14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34748" y="126223"/>
            <a:ext cx="29337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3895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8C2C93E-38BD-4607-B134-236645E5D759}"/>
              </a:ext>
            </a:extLst>
          </p:cNvPr>
          <p:cNvSpPr txBox="1">
            <a:spLocks/>
          </p:cNvSpPr>
          <p:nvPr/>
        </p:nvSpPr>
        <p:spPr>
          <a:xfrm>
            <a:off x="258236" y="157951"/>
            <a:ext cx="11410212" cy="873170"/>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b="1" dirty="0">
                <a:solidFill>
                  <a:schemeClr val="accent1">
                    <a:lumMod val="50000"/>
                  </a:schemeClr>
                </a:solidFill>
                <a:latin typeface="+mn-lt"/>
              </a:rPr>
              <a:t>Support Structures – NWEA Agreement</a:t>
            </a:r>
          </a:p>
        </p:txBody>
      </p:sp>
      <p:pic>
        <p:nvPicPr>
          <p:cNvPr id="6" name="m_-1497719503941588056x_Picture 1" descr="cid:image003.png@01D362EA.1FB6F670">
            <a:extLst>
              <a:ext uri="{FF2B5EF4-FFF2-40B4-BE49-F238E27FC236}">
                <a16:creationId xmlns:a16="http://schemas.microsoft.com/office/drawing/2014/main" id="{CC3BA56B-F3AB-46C0-B8E8-B247BD6802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4748" y="126223"/>
            <a:ext cx="29337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2C1A8E8F-7DE1-45EA-B675-1CB1660CF26B}"/>
              </a:ext>
            </a:extLst>
          </p:cNvPr>
          <p:cNvSpPr txBox="1"/>
          <p:nvPr/>
        </p:nvSpPr>
        <p:spPr>
          <a:xfrm>
            <a:off x="258236" y="1536459"/>
            <a:ext cx="7554526" cy="2308324"/>
          </a:xfrm>
          <a:prstGeom prst="rect">
            <a:avLst/>
          </a:prstGeom>
          <a:noFill/>
        </p:spPr>
        <p:txBody>
          <a:bodyPr wrap="square" rtlCol="0">
            <a:spAutoFit/>
          </a:bodyPr>
          <a:lstStyle/>
          <a:p>
            <a:r>
              <a:rPr lang="en-US" u="sng" dirty="0"/>
              <a:t>NWEA Permission To Release Data:</a:t>
            </a:r>
          </a:p>
          <a:p>
            <a:pPr marL="285750" indent="-285750">
              <a:buFont typeface="Arial" panose="020B0604020202020204" pitchFamily="34" charset="0"/>
              <a:buChar char="•"/>
            </a:pPr>
            <a:r>
              <a:rPr lang="en-US" dirty="0"/>
              <a:t>NWEA provides file of districts to send Release form</a:t>
            </a:r>
          </a:p>
          <a:p>
            <a:pPr marL="285750" indent="-285750">
              <a:buFont typeface="Arial" panose="020B0604020202020204" pitchFamily="34" charset="0"/>
              <a:buChar char="•"/>
            </a:pPr>
            <a:r>
              <a:rPr lang="en-US" dirty="0"/>
              <a:t>Permission To Release Data is sent to districts (example below)</a:t>
            </a:r>
          </a:p>
          <a:p>
            <a:pPr marL="285750" indent="-285750">
              <a:buFont typeface="Arial" panose="020B0604020202020204" pitchFamily="34" charset="0"/>
              <a:buChar char="•"/>
            </a:pPr>
            <a:r>
              <a:rPr lang="en-US" dirty="0"/>
              <a:t>District completes and returns Release form</a:t>
            </a:r>
          </a:p>
          <a:p>
            <a:pPr marL="285750" indent="-285750">
              <a:buFont typeface="Arial" panose="020B0604020202020204" pitchFamily="34" charset="0"/>
              <a:buChar char="•"/>
            </a:pPr>
            <a:r>
              <a:rPr lang="en-US" dirty="0"/>
              <a:t>NWEA inbound integrations created</a:t>
            </a:r>
          </a:p>
          <a:p>
            <a:endParaRPr lang="en-US" dirty="0"/>
          </a:p>
          <a:p>
            <a:endParaRPr lang="en-US" dirty="0"/>
          </a:p>
          <a:p>
            <a:endParaRPr lang="en-US" dirty="0"/>
          </a:p>
        </p:txBody>
      </p:sp>
      <p:pic>
        <p:nvPicPr>
          <p:cNvPr id="2" name="Picture 1">
            <a:extLst>
              <a:ext uri="{FF2B5EF4-FFF2-40B4-BE49-F238E27FC236}">
                <a16:creationId xmlns:a16="http://schemas.microsoft.com/office/drawing/2014/main" id="{2B5093B7-C58B-46AA-8492-53CF8A479FE0}"/>
              </a:ext>
            </a:extLst>
          </p:cNvPr>
          <p:cNvPicPr>
            <a:picLocks noChangeAspect="1"/>
          </p:cNvPicPr>
          <p:nvPr/>
        </p:nvPicPr>
        <p:blipFill>
          <a:blip r:embed="rId3"/>
          <a:stretch>
            <a:fillRect/>
          </a:stretch>
        </p:blipFill>
        <p:spPr>
          <a:xfrm>
            <a:off x="7454530" y="3383118"/>
            <a:ext cx="4007367" cy="2830153"/>
          </a:xfrm>
          <a:prstGeom prst="rect">
            <a:avLst/>
          </a:prstGeom>
        </p:spPr>
      </p:pic>
    </p:spTree>
    <p:extLst>
      <p:ext uri="{BB962C8B-B14F-4D97-AF65-F5344CB8AC3E}">
        <p14:creationId xmlns:p14="http://schemas.microsoft.com/office/powerpoint/2010/main" val="2325847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8C2C93E-38BD-4607-B134-236645E5D759}"/>
              </a:ext>
            </a:extLst>
          </p:cNvPr>
          <p:cNvSpPr txBox="1">
            <a:spLocks/>
          </p:cNvSpPr>
          <p:nvPr/>
        </p:nvSpPr>
        <p:spPr>
          <a:xfrm>
            <a:off x="258236" y="157951"/>
            <a:ext cx="11410212" cy="873170"/>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b="1" dirty="0">
                <a:solidFill>
                  <a:schemeClr val="accent1">
                    <a:lumMod val="50000"/>
                  </a:schemeClr>
                </a:solidFill>
                <a:latin typeface="+mn-lt"/>
              </a:rPr>
              <a:t>Support Structures – Signing Agreements</a:t>
            </a:r>
          </a:p>
        </p:txBody>
      </p:sp>
      <p:pic>
        <p:nvPicPr>
          <p:cNvPr id="6" name="m_-1497719503941588056x_Picture 1" descr="cid:image003.png@01D362EA.1FB6F670">
            <a:extLst>
              <a:ext uri="{FF2B5EF4-FFF2-40B4-BE49-F238E27FC236}">
                <a16:creationId xmlns:a16="http://schemas.microsoft.com/office/drawing/2014/main" id="{CC3BA56B-F3AB-46C0-B8E8-B247BD6802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4748" y="126223"/>
            <a:ext cx="29337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4BC8052B-2BB4-494C-B16A-130147BD11B3}"/>
              </a:ext>
            </a:extLst>
          </p:cNvPr>
          <p:cNvPicPr>
            <a:picLocks noChangeAspect="1"/>
          </p:cNvPicPr>
          <p:nvPr/>
        </p:nvPicPr>
        <p:blipFill>
          <a:blip r:embed="rId3"/>
          <a:stretch>
            <a:fillRect/>
          </a:stretch>
        </p:blipFill>
        <p:spPr>
          <a:xfrm>
            <a:off x="4660582" y="4327207"/>
            <a:ext cx="7381875" cy="2105025"/>
          </a:xfrm>
          <a:prstGeom prst="rect">
            <a:avLst/>
          </a:prstGeom>
        </p:spPr>
      </p:pic>
      <p:pic>
        <p:nvPicPr>
          <p:cNvPr id="9" name="Picture 8">
            <a:extLst>
              <a:ext uri="{FF2B5EF4-FFF2-40B4-BE49-F238E27FC236}">
                <a16:creationId xmlns:a16="http://schemas.microsoft.com/office/drawing/2014/main" id="{5EADF8F2-F898-4FAF-8774-37836086C714}"/>
              </a:ext>
            </a:extLst>
          </p:cNvPr>
          <p:cNvPicPr>
            <a:picLocks noChangeAspect="1"/>
          </p:cNvPicPr>
          <p:nvPr/>
        </p:nvPicPr>
        <p:blipFill>
          <a:blip r:embed="rId4"/>
          <a:stretch>
            <a:fillRect/>
          </a:stretch>
        </p:blipFill>
        <p:spPr>
          <a:xfrm>
            <a:off x="363664" y="1459964"/>
            <a:ext cx="7343775" cy="1219200"/>
          </a:xfrm>
          <a:prstGeom prst="rect">
            <a:avLst/>
          </a:prstGeom>
        </p:spPr>
      </p:pic>
      <p:cxnSp>
        <p:nvCxnSpPr>
          <p:cNvPr id="11" name="Straight Arrow Connector 10">
            <a:extLst>
              <a:ext uri="{FF2B5EF4-FFF2-40B4-BE49-F238E27FC236}">
                <a16:creationId xmlns:a16="http://schemas.microsoft.com/office/drawing/2014/main" id="{E0D26722-80D3-40E4-9AB5-69B0A4305298}"/>
              </a:ext>
            </a:extLst>
          </p:cNvPr>
          <p:cNvCxnSpPr>
            <a:cxnSpLocks/>
          </p:cNvCxnSpPr>
          <p:nvPr/>
        </p:nvCxnSpPr>
        <p:spPr>
          <a:xfrm flipV="1">
            <a:off x="935665" y="2593865"/>
            <a:ext cx="0" cy="99994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70950E68-BDBC-4173-87F6-7C87BD368FFE}"/>
              </a:ext>
            </a:extLst>
          </p:cNvPr>
          <p:cNvSpPr txBox="1"/>
          <p:nvPr/>
        </p:nvSpPr>
        <p:spPr>
          <a:xfrm>
            <a:off x="816043" y="3636091"/>
            <a:ext cx="3219508" cy="369332"/>
          </a:xfrm>
          <a:prstGeom prst="rect">
            <a:avLst/>
          </a:prstGeom>
          <a:noFill/>
        </p:spPr>
        <p:txBody>
          <a:bodyPr wrap="square" rtlCol="0">
            <a:spAutoFit/>
          </a:bodyPr>
          <a:lstStyle/>
          <a:p>
            <a:r>
              <a:rPr lang="en-US" dirty="0">
                <a:solidFill>
                  <a:schemeClr val="bg1"/>
                </a:solidFill>
              </a:rPr>
              <a:t>Step 1: Select Agreements</a:t>
            </a:r>
          </a:p>
        </p:txBody>
      </p:sp>
      <p:sp>
        <p:nvSpPr>
          <p:cNvPr id="15" name="TextBox 14">
            <a:extLst>
              <a:ext uri="{FF2B5EF4-FFF2-40B4-BE49-F238E27FC236}">
                <a16:creationId xmlns:a16="http://schemas.microsoft.com/office/drawing/2014/main" id="{2C1A8E8F-7DE1-45EA-B675-1CB1660CF26B}"/>
              </a:ext>
            </a:extLst>
          </p:cNvPr>
          <p:cNvSpPr txBox="1"/>
          <p:nvPr/>
        </p:nvSpPr>
        <p:spPr>
          <a:xfrm>
            <a:off x="4559807" y="2897427"/>
            <a:ext cx="7554526" cy="1477328"/>
          </a:xfrm>
          <a:prstGeom prst="rect">
            <a:avLst/>
          </a:prstGeom>
          <a:noFill/>
        </p:spPr>
        <p:txBody>
          <a:bodyPr wrap="square" rtlCol="0">
            <a:spAutoFit/>
          </a:bodyPr>
          <a:lstStyle/>
          <a:p>
            <a:r>
              <a:rPr lang="en-US" dirty="0">
                <a:solidFill>
                  <a:schemeClr val="bg1"/>
                </a:solidFill>
              </a:rPr>
              <a:t>Step 2: Select the agreement to sign.</a:t>
            </a:r>
          </a:p>
          <a:p>
            <a:r>
              <a:rPr lang="en-US" u="sng" dirty="0">
                <a:solidFill>
                  <a:schemeClr val="bg1"/>
                </a:solidFill>
              </a:rPr>
              <a:t>Note: </a:t>
            </a:r>
          </a:p>
          <a:p>
            <a:pPr marL="285750" indent="-285750">
              <a:buFont typeface="Arial" panose="020B0604020202020204" pitchFamily="34" charset="0"/>
              <a:buChar char="•"/>
            </a:pPr>
            <a:r>
              <a:rPr lang="en-US" dirty="0">
                <a:solidFill>
                  <a:schemeClr val="bg1"/>
                </a:solidFill>
              </a:rPr>
              <a:t>eSignature status verifies if the agreement has been signed</a:t>
            </a:r>
          </a:p>
          <a:p>
            <a:pPr marL="285750" indent="-285750">
              <a:buFont typeface="Arial" panose="020B0604020202020204" pitchFamily="34" charset="0"/>
              <a:buChar char="•"/>
            </a:pPr>
            <a:r>
              <a:rPr lang="en-US" dirty="0" err="1">
                <a:solidFill>
                  <a:schemeClr val="bg1"/>
                </a:solidFill>
              </a:rPr>
              <a:t>Esigner</a:t>
            </a:r>
            <a:r>
              <a:rPr lang="en-US" dirty="0">
                <a:solidFill>
                  <a:schemeClr val="bg1"/>
                </a:solidFill>
              </a:rPr>
              <a:t> is the individual that has signed an agreement</a:t>
            </a:r>
          </a:p>
          <a:p>
            <a:pPr marL="285750" indent="-285750">
              <a:buFont typeface="Arial" panose="020B0604020202020204" pitchFamily="34" charset="0"/>
              <a:buChar char="•"/>
            </a:pPr>
            <a:r>
              <a:rPr lang="en-US" dirty="0">
                <a:solidFill>
                  <a:schemeClr val="bg1"/>
                </a:solidFill>
              </a:rPr>
              <a:t>Data Signed verifies the date of signing </a:t>
            </a:r>
          </a:p>
        </p:txBody>
      </p:sp>
    </p:spTree>
    <p:extLst>
      <p:ext uri="{BB962C8B-B14F-4D97-AF65-F5344CB8AC3E}">
        <p14:creationId xmlns:p14="http://schemas.microsoft.com/office/powerpoint/2010/main" val="275744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4E0480C-C40F-4E2F-B0C9-E602B2156C32}"/>
              </a:ext>
            </a:extLst>
          </p:cNvPr>
          <p:cNvPicPr>
            <a:picLocks noChangeAspect="1"/>
          </p:cNvPicPr>
          <p:nvPr/>
        </p:nvPicPr>
        <p:blipFill>
          <a:blip r:embed="rId2"/>
          <a:stretch>
            <a:fillRect/>
          </a:stretch>
        </p:blipFill>
        <p:spPr>
          <a:xfrm>
            <a:off x="657645" y="1083377"/>
            <a:ext cx="4663440" cy="3374065"/>
          </a:xfrm>
          <a:prstGeom prst="rect">
            <a:avLst/>
          </a:prstGeom>
        </p:spPr>
      </p:pic>
      <p:sp>
        <p:nvSpPr>
          <p:cNvPr id="5" name="Title 4">
            <a:extLst>
              <a:ext uri="{FF2B5EF4-FFF2-40B4-BE49-F238E27FC236}">
                <a16:creationId xmlns:a16="http://schemas.microsoft.com/office/drawing/2014/main" id="{A8C2C93E-38BD-4607-B134-236645E5D759}"/>
              </a:ext>
            </a:extLst>
          </p:cNvPr>
          <p:cNvSpPr txBox="1">
            <a:spLocks/>
          </p:cNvSpPr>
          <p:nvPr/>
        </p:nvSpPr>
        <p:spPr>
          <a:xfrm>
            <a:off x="258236" y="157951"/>
            <a:ext cx="11410212" cy="873170"/>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b="1" dirty="0">
                <a:solidFill>
                  <a:schemeClr val="accent1">
                    <a:lumMod val="50000"/>
                  </a:schemeClr>
                </a:solidFill>
                <a:latin typeface="+mn-lt"/>
              </a:rPr>
              <a:t>Support Structures – Signing Agreements</a:t>
            </a:r>
          </a:p>
        </p:txBody>
      </p:sp>
      <p:pic>
        <p:nvPicPr>
          <p:cNvPr id="6" name="m_-1497719503941588056x_Picture 1" descr="cid:image003.png@01D362EA.1FB6F670">
            <a:extLst>
              <a:ext uri="{FF2B5EF4-FFF2-40B4-BE49-F238E27FC236}">
                <a16:creationId xmlns:a16="http://schemas.microsoft.com/office/drawing/2014/main" id="{CC3BA56B-F3AB-46C0-B8E8-B247BD6802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4748" y="126223"/>
            <a:ext cx="29337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a:extLst>
              <a:ext uri="{FF2B5EF4-FFF2-40B4-BE49-F238E27FC236}">
                <a16:creationId xmlns:a16="http://schemas.microsoft.com/office/drawing/2014/main" id="{E0D26722-80D3-40E4-9AB5-69B0A4305298}"/>
              </a:ext>
            </a:extLst>
          </p:cNvPr>
          <p:cNvCxnSpPr>
            <a:cxnSpLocks/>
          </p:cNvCxnSpPr>
          <p:nvPr/>
        </p:nvCxnSpPr>
        <p:spPr>
          <a:xfrm flipV="1">
            <a:off x="804530" y="4207910"/>
            <a:ext cx="0" cy="99994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70950E68-BDBC-4173-87F6-7C87BD368FFE}"/>
              </a:ext>
            </a:extLst>
          </p:cNvPr>
          <p:cNvSpPr txBox="1"/>
          <p:nvPr/>
        </p:nvSpPr>
        <p:spPr>
          <a:xfrm>
            <a:off x="657644" y="5324972"/>
            <a:ext cx="3808029" cy="1323439"/>
          </a:xfrm>
          <a:prstGeom prst="rect">
            <a:avLst/>
          </a:prstGeom>
          <a:noFill/>
        </p:spPr>
        <p:txBody>
          <a:bodyPr wrap="square" rtlCol="0">
            <a:spAutoFit/>
          </a:bodyPr>
          <a:lstStyle/>
          <a:p>
            <a:r>
              <a:rPr lang="en-US" sz="1600" dirty="0">
                <a:solidFill>
                  <a:schemeClr val="bg1"/>
                </a:solidFill>
              </a:rPr>
              <a:t>Step 3: </a:t>
            </a:r>
          </a:p>
          <a:p>
            <a:r>
              <a:rPr lang="en-US" sz="1600" dirty="0">
                <a:solidFill>
                  <a:schemeClr val="bg1"/>
                </a:solidFill>
              </a:rPr>
              <a:t>To accept the agreement select, the first option. I have read….. If you need to download a copy please select the download option</a:t>
            </a:r>
          </a:p>
        </p:txBody>
      </p:sp>
      <p:sp>
        <p:nvSpPr>
          <p:cNvPr id="15" name="TextBox 14">
            <a:extLst>
              <a:ext uri="{FF2B5EF4-FFF2-40B4-BE49-F238E27FC236}">
                <a16:creationId xmlns:a16="http://schemas.microsoft.com/office/drawing/2014/main" id="{2C1A8E8F-7DE1-45EA-B675-1CB1660CF26B}"/>
              </a:ext>
            </a:extLst>
          </p:cNvPr>
          <p:cNvSpPr txBox="1"/>
          <p:nvPr/>
        </p:nvSpPr>
        <p:spPr>
          <a:xfrm>
            <a:off x="5417500" y="3329567"/>
            <a:ext cx="6405905" cy="584775"/>
          </a:xfrm>
          <a:prstGeom prst="rect">
            <a:avLst/>
          </a:prstGeom>
          <a:noFill/>
        </p:spPr>
        <p:txBody>
          <a:bodyPr wrap="square" rtlCol="0">
            <a:spAutoFit/>
          </a:bodyPr>
          <a:lstStyle/>
          <a:p>
            <a:r>
              <a:rPr lang="en-US" sz="1600" dirty="0">
                <a:solidFill>
                  <a:schemeClr val="bg1"/>
                </a:solidFill>
              </a:rPr>
              <a:t>Step 4: Verify the agreement has been signed by checking the </a:t>
            </a:r>
            <a:r>
              <a:rPr lang="en-US" sz="1600" dirty="0" err="1">
                <a:solidFill>
                  <a:schemeClr val="bg1"/>
                </a:solidFill>
              </a:rPr>
              <a:t>esigner</a:t>
            </a:r>
            <a:r>
              <a:rPr lang="en-US" sz="1600" dirty="0">
                <a:solidFill>
                  <a:schemeClr val="bg1"/>
                </a:solidFill>
              </a:rPr>
              <a:t> and Date signed columns. </a:t>
            </a:r>
            <a:endParaRPr lang="en-US" sz="1600" u="sng" dirty="0">
              <a:solidFill>
                <a:schemeClr val="bg1"/>
              </a:solidFill>
            </a:endParaRPr>
          </a:p>
        </p:txBody>
      </p:sp>
      <p:pic>
        <p:nvPicPr>
          <p:cNvPr id="3" name="Picture 2">
            <a:extLst>
              <a:ext uri="{FF2B5EF4-FFF2-40B4-BE49-F238E27FC236}">
                <a16:creationId xmlns:a16="http://schemas.microsoft.com/office/drawing/2014/main" id="{E384C2BD-F9B4-47E7-AA8F-7A554EB564C5}"/>
              </a:ext>
            </a:extLst>
          </p:cNvPr>
          <p:cNvPicPr>
            <a:picLocks noChangeAspect="1"/>
          </p:cNvPicPr>
          <p:nvPr/>
        </p:nvPicPr>
        <p:blipFill>
          <a:blip r:embed="rId4"/>
          <a:stretch>
            <a:fillRect/>
          </a:stretch>
        </p:blipFill>
        <p:spPr>
          <a:xfrm>
            <a:off x="4641397" y="4210726"/>
            <a:ext cx="7372350" cy="2314575"/>
          </a:xfrm>
          <a:prstGeom prst="rect">
            <a:avLst/>
          </a:prstGeom>
        </p:spPr>
      </p:pic>
      <p:cxnSp>
        <p:nvCxnSpPr>
          <p:cNvPr id="14" name="Straight Arrow Connector 13">
            <a:extLst>
              <a:ext uri="{FF2B5EF4-FFF2-40B4-BE49-F238E27FC236}">
                <a16:creationId xmlns:a16="http://schemas.microsoft.com/office/drawing/2014/main" id="{126C51AD-DC6F-437F-B4AB-278B78C69F25}"/>
              </a:ext>
            </a:extLst>
          </p:cNvPr>
          <p:cNvCxnSpPr>
            <a:cxnSpLocks/>
          </p:cNvCxnSpPr>
          <p:nvPr/>
        </p:nvCxnSpPr>
        <p:spPr>
          <a:xfrm>
            <a:off x="9005551" y="3975898"/>
            <a:ext cx="372365" cy="123195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F98336BD-EBEF-4D82-A0C9-581B6E3E9055}"/>
              </a:ext>
            </a:extLst>
          </p:cNvPr>
          <p:cNvCxnSpPr>
            <a:cxnSpLocks/>
          </p:cNvCxnSpPr>
          <p:nvPr/>
        </p:nvCxnSpPr>
        <p:spPr>
          <a:xfrm>
            <a:off x="7367760" y="4082902"/>
            <a:ext cx="503765" cy="110730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878836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3F160BB-D52E-4BFC-AAA8-B62625AA39E4}"/>
              </a:ext>
            </a:extLst>
          </p:cNvPr>
          <p:cNvPicPr>
            <a:picLocks noChangeAspect="1"/>
          </p:cNvPicPr>
          <p:nvPr/>
        </p:nvPicPr>
        <p:blipFill>
          <a:blip r:embed="rId2"/>
          <a:stretch>
            <a:fillRect/>
          </a:stretch>
        </p:blipFill>
        <p:spPr>
          <a:xfrm>
            <a:off x="256843" y="1455220"/>
            <a:ext cx="4110930" cy="3435757"/>
          </a:xfrm>
          <a:prstGeom prst="rect">
            <a:avLst/>
          </a:prstGeom>
        </p:spPr>
      </p:pic>
      <p:pic>
        <p:nvPicPr>
          <p:cNvPr id="6" name="Picture 5">
            <a:extLst>
              <a:ext uri="{FF2B5EF4-FFF2-40B4-BE49-F238E27FC236}">
                <a16:creationId xmlns:a16="http://schemas.microsoft.com/office/drawing/2014/main" id="{13882BF7-3BCF-4926-A9BC-89BADA5C360E}"/>
              </a:ext>
            </a:extLst>
          </p:cNvPr>
          <p:cNvPicPr>
            <a:picLocks noChangeAspect="1"/>
          </p:cNvPicPr>
          <p:nvPr/>
        </p:nvPicPr>
        <p:blipFill>
          <a:blip r:embed="rId3"/>
          <a:stretch>
            <a:fillRect/>
          </a:stretch>
        </p:blipFill>
        <p:spPr>
          <a:xfrm>
            <a:off x="5018568" y="3593804"/>
            <a:ext cx="6646553" cy="2888136"/>
          </a:xfrm>
          <a:prstGeom prst="rect">
            <a:avLst/>
          </a:prstGeom>
        </p:spPr>
      </p:pic>
      <p:sp>
        <p:nvSpPr>
          <p:cNvPr id="7" name="Title 4">
            <a:extLst>
              <a:ext uri="{FF2B5EF4-FFF2-40B4-BE49-F238E27FC236}">
                <a16:creationId xmlns:a16="http://schemas.microsoft.com/office/drawing/2014/main" id="{65B31FD4-A745-44D2-AC82-2F1459F393A7}"/>
              </a:ext>
            </a:extLst>
          </p:cNvPr>
          <p:cNvSpPr txBox="1">
            <a:spLocks/>
          </p:cNvSpPr>
          <p:nvPr/>
        </p:nvSpPr>
        <p:spPr>
          <a:xfrm>
            <a:off x="258236" y="157951"/>
            <a:ext cx="11410212" cy="873170"/>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b="1" dirty="0">
                <a:solidFill>
                  <a:schemeClr val="accent1">
                    <a:lumMod val="50000"/>
                  </a:schemeClr>
                </a:solidFill>
                <a:latin typeface="+mn-lt"/>
              </a:rPr>
              <a:t>Support Structures – Data Quality</a:t>
            </a:r>
          </a:p>
        </p:txBody>
      </p:sp>
      <p:pic>
        <p:nvPicPr>
          <p:cNvPr id="8" name="m_-1497719503941588056x_Picture 1" descr="cid:image003.png@01D362EA.1FB6F670">
            <a:extLst>
              <a:ext uri="{FF2B5EF4-FFF2-40B4-BE49-F238E27FC236}">
                <a16:creationId xmlns:a16="http://schemas.microsoft.com/office/drawing/2014/main" id="{95B4C00A-2C3C-427D-8BEA-9C73ACCB08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34748" y="126223"/>
            <a:ext cx="29337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926BE937-9E34-41E6-B2BC-3725FC881F49}"/>
              </a:ext>
            </a:extLst>
          </p:cNvPr>
          <p:cNvSpPr txBox="1"/>
          <p:nvPr/>
        </p:nvSpPr>
        <p:spPr>
          <a:xfrm>
            <a:off x="5018568" y="1849659"/>
            <a:ext cx="6646553" cy="830997"/>
          </a:xfrm>
          <a:prstGeom prst="rect">
            <a:avLst/>
          </a:prstGeom>
          <a:noFill/>
        </p:spPr>
        <p:txBody>
          <a:bodyPr wrap="square" rtlCol="0">
            <a:spAutoFit/>
          </a:bodyPr>
          <a:lstStyle/>
          <a:p>
            <a:r>
              <a:rPr lang="en-US" sz="1600" dirty="0">
                <a:solidFill>
                  <a:schemeClr val="bg1"/>
                </a:solidFill>
              </a:rPr>
              <a:t>Locate the “At A Glance Report” by logging into the Data Hub Cockpit by Selecting REPORTS&gt;VIEW DISTRICT REPORTS&gt;DATA QUALITY&gt; At A Glance</a:t>
            </a:r>
          </a:p>
        </p:txBody>
      </p:sp>
    </p:spTree>
    <p:extLst>
      <p:ext uri="{BB962C8B-B14F-4D97-AF65-F5344CB8AC3E}">
        <p14:creationId xmlns:p14="http://schemas.microsoft.com/office/powerpoint/2010/main" val="767100416"/>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2170</TotalTime>
  <Words>703</Words>
  <Application>Microsoft Office PowerPoint</Application>
  <PresentationFormat>Widescreen</PresentationFormat>
  <Paragraphs>131</Paragraphs>
  <Slides>31</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Aharoni</vt:lpstr>
      <vt:lpstr>Arial</vt:lpstr>
      <vt:lpstr>Calibri</vt:lpstr>
      <vt:lpstr>Century Gothic</vt:lpstr>
      <vt:lpstr>Wingdings 3</vt:lpstr>
      <vt:lpstr>Slice</vt:lpstr>
      <vt:lpstr>District UPDATE Webinar FEBRUARY 2018 </vt:lpstr>
      <vt:lpstr>Agenda</vt:lpstr>
      <vt:lpstr>District Status Update</vt:lpstr>
      <vt:lpstr>Support structures </vt:lpstr>
      <vt:lpstr>PowerPoint Presentation</vt:lpstr>
      <vt:lpstr>PowerPoint Presentation</vt:lpstr>
      <vt:lpstr>PowerPoint Presentation</vt:lpstr>
      <vt:lpstr>PowerPoint Presentation</vt:lpstr>
      <vt:lpstr>PowerPoint Presentation</vt:lpstr>
      <vt:lpstr>PowerPoint Presentation</vt:lpstr>
      <vt:lpstr>New &amp; Highlighted Features </vt:lpstr>
      <vt:lpstr>V2.7.15 Features</vt:lpstr>
      <vt:lpstr>PowerPoint Presentation</vt:lpstr>
      <vt:lpstr>PowerPoint Presentation</vt:lpstr>
      <vt:lpstr>District: School List</vt:lpstr>
      <vt:lpstr>PowerPoint Presentation</vt:lpstr>
      <vt:lpstr>School: Grade Level CHART</vt:lpstr>
      <vt:lpstr>School: Student List</vt:lpstr>
      <vt:lpstr>Student: MAP Goal strands</vt:lpstr>
      <vt:lpstr>Student: Historical  chart</vt:lpstr>
      <vt:lpstr>Photo Upload Capability</vt:lpstr>
      <vt:lpstr>New Integrations </vt:lpstr>
      <vt:lpstr>PowerPoint Presentation</vt:lpstr>
      <vt:lpstr>PowerPoint Presentation</vt:lpstr>
      <vt:lpstr>PowerPoint Presentation</vt:lpstr>
      <vt:lpstr>Items in development </vt:lpstr>
      <vt:lpstr>Phase 8 Features</vt:lpstr>
      <vt:lpstr>Actionable Data UPDATE </vt:lpstr>
      <vt:lpstr>PowerPoint Presentation</vt:lpstr>
      <vt:lpstr>DataHub Dashboards and  Early Warning Signs EWIMS UPDATE</vt:lpstr>
      <vt:lpstr>Q&amp;A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Johnson</dc:creator>
  <cp:lastModifiedBy>Don Dailey</cp:lastModifiedBy>
  <cp:revision>30</cp:revision>
  <dcterms:created xsi:type="dcterms:W3CDTF">2017-10-10T17:04:02Z</dcterms:created>
  <dcterms:modified xsi:type="dcterms:W3CDTF">2018-02-27T16:05:12Z</dcterms:modified>
</cp:coreProperties>
</file>